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Impact" panose="020B0806030902050204" pitchFamily="34" charset="0"/>
      <p:regular r:id="rId35"/>
    </p:embeddedFont>
    <p:embeddedFont>
      <p:font typeface="Poppins" pitchFamily="2" charset="77"/>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e680c65e7_0_3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de680c65e7_0_3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Start by explaining what COIL is, then situate SUNY in the broader field of virtual exchange/international ed. Why COIL is strategic, examples from SUNY, and work of the COIL Center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de680c65e7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de680c65e7_0_8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Faubai</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LatAM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CIGE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South Africa - DUT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FIU</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ACE Stevens Initiative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Interest from international ed organizations - AIEA, NAFSA, EAIE, Forum, IDEAs Partners of the Americas - as evidenced by conference focus, support offered to institutions, prizes given</a:t>
            </a:r>
            <a:endParaRPr>
              <a:solidFill>
                <a:schemeClr val="dk1"/>
              </a:solidFill>
            </a:endParaRPr>
          </a:p>
          <a:p>
            <a:pPr marL="457200" lvl="0" indent="-22860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24 SUNY COIL Center presentations in 2020 included US embassy or local government sponsored webinars in the Dominican Republic, Argentina, Colombia, the Philippines, Germany, African Union, regional and national associations, international and national conferences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500" name="Google Shape;500;gde680c65e7_0_8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de680c65e7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gde680c65e7_0_8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endParaRPr/>
          </a:p>
        </p:txBody>
      </p:sp>
      <p:sp>
        <p:nvSpPr>
          <p:cNvPr id="522" name="Google Shape;522;gde680c65e7_0_8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de680c65e7_0_1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de680c65e7_0_15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endParaRPr/>
          </a:p>
        </p:txBody>
      </p:sp>
      <p:sp>
        <p:nvSpPr>
          <p:cNvPr id="545" name="Google Shape;545;gde680c65e7_0_158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de680c65e7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gde680c65e7_0_8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Street art, popular music, poetry</a:t>
            </a:r>
            <a:endParaRPr/>
          </a:p>
        </p:txBody>
      </p:sp>
      <p:sp>
        <p:nvSpPr>
          <p:cNvPr id="567" name="Google Shape;567;gde680c65e7_0_85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e680c65e7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gde680c65e7_0_8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89" name="Google Shape;589;gde680c65e7_0_87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de680c65e7_0_1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de680c65e7_0_16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endParaRPr/>
          </a:p>
        </p:txBody>
      </p:sp>
      <p:sp>
        <p:nvSpPr>
          <p:cNvPr id="611" name="Google Shape;611;gde680c65e7_0_160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de680c65e7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de680c65e7_0_8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633" name="Google Shape;633;gde680c65e7_0_89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de680c65e7_0_2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de680c65e7_0_2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de680c65e7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gde680c65e7_0_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660" name="Google Shape;660;gde680c65e7_0_76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de680c65e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gde680c65e7_0_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a:p>
          <a:p>
            <a:pPr marL="457200" lvl="0" indent="-298450" algn="l" rtl="0">
              <a:lnSpc>
                <a:spcPct val="100000"/>
              </a:lnSpc>
              <a:spcBef>
                <a:spcPts val="0"/>
              </a:spcBef>
              <a:spcAft>
                <a:spcPts val="0"/>
              </a:spcAft>
              <a:buSzPts val="1100"/>
              <a:buChar char="●"/>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e680c65e7_0_3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de680c65e7_0_3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
              <a:t>Project based, active applied learning relevant to the coursework, developing intercultural and interpersonal skills</a:t>
            </a:r>
            <a:endParaRPr/>
          </a:p>
        </p:txBody>
      </p:sp>
      <p:sp>
        <p:nvSpPr>
          <p:cNvPr id="293" name="Google Shape;293;gde680c65e7_0_327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de680c65e7_0_2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de680c65e7_0_2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 centralized, too much time spent as the center of communications, did not allow for innovation and growth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de680c65e7_0_2638:notes"/>
          <p:cNvSpPr>
            <a:spLocks noGrp="1" noRot="1" noChangeAspect="1"/>
          </p:cNvSpPr>
          <p:nvPr>
            <p:ph type="sldImg" idx="2"/>
          </p:nvPr>
        </p:nvSpPr>
        <p:spPr>
          <a:xfrm>
            <a:off x="701964"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3" name="Google Shape;753;gde680c65e7_0_263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241300" lvl="0" indent="-165100" algn="l" rtl="0">
              <a:spcBef>
                <a:spcPts val="0"/>
              </a:spcBef>
              <a:spcAft>
                <a:spcPts val="0"/>
              </a:spcAft>
              <a:buClr>
                <a:schemeClr val="dk1"/>
              </a:buClr>
              <a:buSzPts val="1200"/>
              <a:buFont typeface="Calibri"/>
              <a:buNone/>
            </a:pPr>
            <a:endParaRPr/>
          </a:p>
        </p:txBody>
      </p:sp>
      <p:sp>
        <p:nvSpPr>
          <p:cNvPr id="754" name="Google Shape;754;gde680c65e7_0_2638: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300">
                <a:solidFill>
                  <a:srgbClr val="000000"/>
                </a:solidFill>
                <a:latin typeface="Calibri"/>
                <a:ea typeface="Calibri"/>
                <a:cs typeface="Calibri"/>
                <a:sym typeface="Calibri"/>
              </a:rPr>
              <a:t>21</a:t>
            </a:fld>
            <a:endParaRPr sz="13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de680c65e7_0_2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de680c65e7_0_29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93" name="Google Shape;793;gde680c65e7_0_293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de680c65e7_0_2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8" name="Google Shape;818;gde680c65e7_0_29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19" name="Google Shape;819;gde680c65e7_0_296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de680c65e7_0_3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de680c65e7_0_3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de680c65e7_0_3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gde680c65e7_0_30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53" name="Google Shape;853;gde680c65e7_0_30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e680c65e7_0_1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de680c65e7_0_16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r>
              <a:rPr lang="en"/>
              <a:t>Sweet spot</a:t>
            </a:r>
            <a:endParaRPr/>
          </a:p>
        </p:txBody>
      </p:sp>
      <p:sp>
        <p:nvSpPr>
          <p:cNvPr id="317" name="Google Shape;317;gde680c65e7_0_162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e680c65e7_0_1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de680c65e7_0_1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endParaRPr/>
          </a:p>
        </p:txBody>
      </p:sp>
      <p:sp>
        <p:nvSpPr>
          <p:cNvPr id="342" name="Google Shape;342;gde680c65e7_0_168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e680c65e7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de680c65e7_0_9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
              <a:t>BACK TO MODEL.  Roles of profs and students</a:t>
            </a:r>
            <a:endParaRPr/>
          </a:p>
        </p:txBody>
      </p:sp>
      <p:sp>
        <p:nvSpPr>
          <p:cNvPr id="365" name="Google Shape;365;gde680c65e7_0_9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de680c65e7_0_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de680c65e7_0_9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
              <a:t>Training profs to help students use reflective practice to develop critical thinking skills: suspend judgement, analyze factors contributing to a situation, clarifying &amp; information gathering, applying</a:t>
            </a:r>
            <a:endParaRPr/>
          </a:p>
        </p:txBody>
      </p:sp>
      <p:sp>
        <p:nvSpPr>
          <p:cNvPr id="390" name="Google Shape;390;gde680c65e7_0_9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de680c65e7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de680c65e7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415" name="Google Shape;415;gde680c65e7_0_67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de680c65e7_0_1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gde680c65e7_0_14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endParaRPr/>
          </a:p>
        </p:txBody>
      </p:sp>
      <p:sp>
        <p:nvSpPr>
          <p:cNvPr id="438" name="Google Shape;438;gde680c65e7_0_145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e680c65e7_0_2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e680c65e7_0_2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3">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34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3888" y="3442098"/>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400"/>
              <a:buNone/>
              <a:defRPr sz="1800">
                <a:solidFill>
                  <a:srgbClr val="888888"/>
                </a:solidFill>
              </a:defRPr>
            </a:lvl1pPr>
            <a:lvl2pPr marL="914400" lvl="1" indent="-228600" algn="l" rtl="0">
              <a:lnSpc>
                <a:spcPct val="90000"/>
              </a:lnSpc>
              <a:spcBef>
                <a:spcPts val="400"/>
              </a:spcBef>
              <a:spcAft>
                <a:spcPts val="0"/>
              </a:spcAft>
              <a:buClr>
                <a:srgbClr val="888888"/>
              </a:buClr>
              <a:buSzPts val="1100"/>
              <a:buNone/>
              <a:defRPr sz="1500">
                <a:solidFill>
                  <a:srgbClr val="888888"/>
                </a:solidFill>
              </a:defRPr>
            </a:lvl2pPr>
            <a:lvl3pPr marL="1371600" lvl="2" indent="-228600" algn="l" rtl="0">
              <a:lnSpc>
                <a:spcPct val="90000"/>
              </a:lnSpc>
              <a:spcBef>
                <a:spcPts val="400"/>
              </a:spcBef>
              <a:spcAft>
                <a:spcPts val="0"/>
              </a:spcAft>
              <a:buClr>
                <a:srgbClr val="888888"/>
              </a:buClr>
              <a:buSzPts val="1000"/>
              <a:buNone/>
              <a:defRPr sz="1400">
                <a:solidFill>
                  <a:srgbClr val="888888"/>
                </a:solidFill>
              </a:defRPr>
            </a:lvl3pPr>
            <a:lvl4pPr marL="1828800" lvl="3" indent="-228600" algn="l" rtl="0">
              <a:lnSpc>
                <a:spcPct val="90000"/>
              </a:lnSpc>
              <a:spcBef>
                <a:spcPts val="400"/>
              </a:spcBef>
              <a:spcAft>
                <a:spcPts val="0"/>
              </a:spcAft>
              <a:buClr>
                <a:srgbClr val="888888"/>
              </a:buClr>
              <a:buSzPts val="900"/>
              <a:buNone/>
              <a:defRPr sz="1200">
                <a:solidFill>
                  <a:srgbClr val="888888"/>
                </a:solidFill>
              </a:defRPr>
            </a:lvl4pPr>
            <a:lvl5pPr marL="2286000" lvl="4" indent="-228600" algn="l" rtl="0">
              <a:lnSpc>
                <a:spcPct val="90000"/>
              </a:lnSpc>
              <a:spcBef>
                <a:spcPts val="400"/>
              </a:spcBef>
              <a:spcAft>
                <a:spcPts val="0"/>
              </a:spcAft>
              <a:buClr>
                <a:srgbClr val="888888"/>
              </a:buClr>
              <a:buSzPts val="900"/>
              <a:buNone/>
              <a:defRPr sz="1200">
                <a:solidFill>
                  <a:srgbClr val="888888"/>
                </a:solidFill>
              </a:defRPr>
            </a:lvl5pPr>
            <a:lvl6pPr marL="2743200" lvl="5" indent="-228600" algn="l" rtl="0">
              <a:lnSpc>
                <a:spcPct val="90000"/>
              </a:lnSpc>
              <a:spcBef>
                <a:spcPts val="400"/>
              </a:spcBef>
              <a:spcAft>
                <a:spcPts val="0"/>
              </a:spcAft>
              <a:buClr>
                <a:srgbClr val="888888"/>
              </a:buClr>
              <a:buSzPts val="900"/>
              <a:buNone/>
              <a:defRPr sz="1200">
                <a:solidFill>
                  <a:srgbClr val="888888"/>
                </a:solidFill>
              </a:defRPr>
            </a:lvl6pPr>
            <a:lvl7pPr marL="3200400" lvl="6" indent="-228600" algn="l" rtl="0">
              <a:lnSpc>
                <a:spcPct val="90000"/>
              </a:lnSpc>
              <a:spcBef>
                <a:spcPts val="400"/>
              </a:spcBef>
              <a:spcAft>
                <a:spcPts val="0"/>
              </a:spcAft>
              <a:buClr>
                <a:srgbClr val="888888"/>
              </a:buClr>
              <a:buSzPts val="900"/>
              <a:buNone/>
              <a:defRPr sz="1200">
                <a:solidFill>
                  <a:srgbClr val="888888"/>
                </a:solidFill>
              </a:defRPr>
            </a:lvl7pPr>
            <a:lvl8pPr marL="3657600" lvl="7" indent="-228600" algn="l" rtl="0">
              <a:lnSpc>
                <a:spcPct val="90000"/>
              </a:lnSpc>
              <a:spcBef>
                <a:spcPts val="400"/>
              </a:spcBef>
              <a:spcAft>
                <a:spcPts val="0"/>
              </a:spcAft>
              <a:buClr>
                <a:srgbClr val="888888"/>
              </a:buClr>
              <a:buSzPts val="900"/>
              <a:buNone/>
              <a:defRPr sz="1200">
                <a:solidFill>
                  <a:srgbClr val="888888"/>
                </a:solidFill>
              </a:defRPr>
            </a:lvl8pPr>
            <a:lvl9pPr marL="4114800" lvl="8" indent="-228600" algn="l" rtl="0">
              <a:lnSpc>
                <a:spcPct val="90000"/>
              </a:lnSpc>
              <a:spcBef>
                <a:spcPts val="400"/>
              </a:spcBef>
              <a:spcAft>
                <a:spcPts val="0"/>
              </a:spcAft>
              <a:buClr>
                <a:srgbClr val="888888"/>
              </a:buClr>
              <a:buSzPts val="900"/>
              <a:buNone/>
              <a:defRPr sz="1200">
                <a:solidFill>
                  <a:srgbClr val="888888"/>
                </a:solidFill>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888888"/>
              </a:buClr>
              <a:buSzPts val="1100"/>
              <a:buFont typeface="Arial"/>
              <a:buNone/>
              <a:defRPr sz="1100"/>
            </a:lvl1pPr>
            <a:lvl2pPr lvl="1" algn="l" rtl="0">
              <a:lnSpc>
                <a:spcPct val="100000"/>
              </a:lnSpc>
              <a:spcBef>
                <a:spcPts val="0"/>
              </a:spcBef>
              <a:spcAft>
                <a:spcPts val="0"/>
              </a:spcAft>
              <a:buClr>
                <a:srgbClr val="000000"/>
              </a:buClr>
              <a:buSzPts val="1100"/>
              <a:buFont typeface="Arial"/>
              <a:buNone/>
              <a:defRPr sz="1100"/>
            </a:lvl2pPr>
            <a:lvl3pPr lvl="2" algn="l" rtl="0">
              <a:lnSpc>
                <a:spcPct val="100000"/>
              </a:lnSpc>
              <a:spcBef>
                <a:spcPts val="0"/>
              </a:spcBef>
              <a:spcAft>
                <a:spcPts val="0"/>
              </a:spcAft>
              <a:buClr>
                <a:srgbClr val="000000"/>
              </a:buClr>
              <a:buSzPts val="1100"/>
              <a:buFont typeface="Arial"/>
              <a:buNone/>
              <a:defRPr sz="1100"/>
            </a:lvl3pPr>
            <a:lvl4pPr lvl="3" algn="l" rtl="0">
              <a:lnSpc>
                <a:spcPct val="100000"/>
              </a:lnSpc>
              <a:spcBef>
                <a:spcPts val="0"/>
              </a:spcBef>
              <a:spcAft>
                <a:spcPts val="0"/>
              </a:spcAft>
              <a:buClr>
                <a:srgbClr val="000000"/>
              </a:buClr>
              <a:buSzPts val="1100"/>
              <a:buFont typeface="Arial"/>
              <a:buNone/>
              <a:defRPr sz="1100"/>
            </a:lvl4pPr>
            <a:lvl5pPr lvl="4" algn="l" rtl="0">
              <a:lnSpc>
                <a:spcPct val="100000"/>
              </a:lnSpc>
              <a:spcBef>
                <a:spcPts val="0"/>
              </a:spcBef>
              <a:spcAft>
                <a:spcPts val="0"/>
              </a:spcAft>
              <a:buClr>
                <a:srgbClr val="000000"/>
              </a:buClr>
              <a:buSzPts val="1100"/>
              <a:buFont typeface="Arial"/>
              <a:buNone/>
              <a:defRPr sz="1100"/>
            </a:lvl5pPr>
            <a:lvl6pPr lvl="5" algn="l" rtl="0">
              <a:lnSpc>
                <a:spcPct val="100000"/>
              </a:lnSpc>
              <a:spcBef>
                <a:spcPts val="0"/>
              </a:spcBef>
              <a:spcAft>
                <a:spcPts val="0"/>
              </a:spcAft>
              <a:buClr>
                <a:srgbClr val="000000"/>
              </a:buClr>
              <a:buSzPts val="1100"/>
              <a:buFont typeface="Arial"/>
              <a:buNone/>
              <a:defRPr sz="1100"/>
            </a:lvl6pPr>
            <a:lvl7pPr lvl="6" algn="l" rtl="0">
              <a:lnSpc>
                <a:spcPct val="100000"/>
              </a:lnSpc>
              <a:spcBef>
                <a:spcPts val="0"/>
              </a:spcBef>
              <a:spcAft>
                <a:spcPts val="0"/>
              </a:spcAft>
              <a:buClr>
                <a:srgbClr val="000000"/>
              </a:buClr>
              <a:buSzPts val="1100"/>
              <a:buFont typeface="Arial"/>
              <a:buNone/>
              <a:defRPr sz="1100"/>
            </a:lvl7pPr>
            <a:lvl8pPr lvl="7" algn="l" rtl="0">
              <a:lnSpc>
                <a:spcPct val="100000"/>
              </a:lnSpc>
              <a:spcBef>
                <a:spcPts val="0"/>
              </a:spcBef>
              <a:spcAft>
                <a:spcPts val="0"/>
              </a:spcAft>
              <a:buClr>
                <a:srgbClr val="000000"/>
              </a:buClr>
              <a:buSzPts val="1100"/>
              <a:buFont typeface="Arial"/>
              <a:buNone/>
              <a:defRPr sz="1100"/>
            </a:lvl8pPr>
            <a:lvl9pPr lvl="8" algn="l" rtl="0">
              <a:lnSpc>
                <a:spcPct val="100000"/>
              </a:lnSpc>
              <a:spcBef>
                <a:spcPts val="0"/>
              </a:spcBef>
              <a:spcAft>
                <a:spcPts val="0"/>
              </a:spcAft>
              <a:buClr>
                <a:srgbClr val="000000"/>
              </a:buClr>
              <a:buSzPts val="1100"/>
              <a:buFont typeface="Arial"/>
              <a:buNone/>
              <a:defRPr sz="11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rgbClr val="888888"/>
              </a:buClr>
              <a:buSzPts val="1100"/>
              <a:buFont typeface="Arial"/>
              <a:buNone/>
              <a:defRPr sz="1100"/>
            </a:lvl1pPr>
            <a:lvl2pPr lvl="1" algn="l" rtl="0">
              <a:lnSpc>
                <a:spcPct val="100000"/>
              </a:lnSpc>
              <a:spcBef>
                <a:spcPts val="0"/>
              </a:spcBef>
              <a:spcAft>
                <a:spcPts val="0"/>
              </a:spcAft>
              <a:buClr>
                <a:srgbClr val="000000"/>
              </a:buClr>
              <a:buSzPts val="1100"/>
              <a:buFont typeface="Arial"/>
              <a:buNone/>
              <a:defRPr sz="1100"/>
            </a:lvl2pPr>
            <a:lvl3pPr lvl="2" algn="l" rtl="0">
              <a:lnSpc>
                <a:spcPct val="100000"/>
              </a:lnSpc>
              <a:spcBef>
                <a:spcPts val="0"/>
              </a:spcBef>
              <a:spcAft>
                <a:spcPts val="0"/>
              </a:spcAft>
              <a:buClr>
                <a:srgbClr val="000000"/>
              </a:buClr>
              <a:buSzPts val="1100"/>
              <a:buFont typeface="Arial"/>
              <a:buNone/>
              <a:defRPr sz="1100"/>
            </a:lvl3pPr>
            <a:lvl4pPr lvl="3" algn="l" rtl="0">
              <a:lnSpc>
                <a:spcPct val="100000"/>
              </a:lnSpc>
              <a:spcBef>
                <a:spcPts val="0"/>
              </a:spcBef>
              <a:spcAft>
                <a:spcPts val="0"/>
              </a:spcAft>
              <a:buClr>
                <a:srgbClr val="000000"/>
              </a:buClr>
              <a:buSzPts val="1100"/>
              <a:buFont typeface="Arial"/>
              <a:buNone/>
              <a:defRPr sz="1100"/>
            </a:lvl4pPr>
            <a:lvl5pPr lvl="4" algn="l" rtl="0">
              <a:lnSpc>
                <a:spcPct val="100000"/>
              </a:lnSpc>
              <a:spcBef>
                <a:spcPts val="0"/>
              </a:spcBef>
              <a:spcAft>
                <a:spcPts val="0"/>
              </a:spcAft>
              <a:buClr>
                <a:srgbClr val="000000"/>
              </a:buClr>
              <a:buSzPts val="1100"/>
              <a:buFont typeface="Arial"/>
              <a:buNone/>
              <a:defRPr sz="1100"/>
            </a:lvl5pPr>
            <a:lvl6pPr lvl="5" algn="l" rtl="0">
              <a:lnSpc>
                <a:spcPct val="100000"/>
              </a:lnSpc>
              <a:spcBef>
                <a:spcPts val="0"/>
              </a:spcBef>
              <a:spcAft>
                <a:spcPts val="0"/>
              </a:spcAft>
              <a:buClr>
                <a:srgbClr val="000000"/>
              </a:buClr>
              <a:buSzPts val="1100"/>
              <a:buFont typeface="Arial"/>
              <a:buNone/>
              <a:defRPr sz="1100"/>
            </a:lvl6pPr>
            <a:lvl7pPr lvl="6" algn="l" rtl="0">
              <a:lnSpc>
                <a:spcPct val="100000"/>
              </a:lnSpc>
              <a:spcBef>
                <a:spcPts val="0"/>
              </a:spcBef>
              <a:spcAft>
                <a:spcPts val="0"/>
              </a:spcAft>
              <a:buClr>
                <a:srgbClr val="000000"/>
              </a:buClr>
              <a:buSzPts val="1100"/>
              <a:buFont typeface="Arial"/>
              <a:buNone/>
              <a:defRPr sz="1100"/>
            </a:lvl7pPr>
            <a:lvl8pPr lvl="7" algn="l" rtl="0">
              <a:lnSpc>
                <a:spcPct val="100000"/>
              </a:lnSpc>
              <a:spcBef>
                <a:spcPts val="0"/>
              </a:spcBef>
              <a:spcAft>
                <a:spcPts val="0"/>
              </a:spcAft>
              <a:buClr>
                <a:srgbClr val="000000"/>
              </a:buClr>
              <a:buSzPts val="1100"/>
              <a:buFont typeface="Arial"/>
              <a:buNone/>
              <a:defRPr sz="1100"/>
            </a:lvl8pPr>
            <a:lvl9pPr lvl="8" algn="l" rtl="0">
              <a:lnSpc>
                <a:spcPct val="100000"/>
              </a:lnSpc>
              <a:spcBef>
                <a:spcPts val="0"/>
              </a:spcBef>
              <a:spcAft>
                <a:spcPts val="0"/>
              </a:spcAft>
              <a:buClr>
                <a:srgbClr val="000000"/>
              </a:buClr>
              <a:buSzPts val="1100"/>
              <a:buFont typeface="Arial"/>
              <a:buNone/>
              <a:defRPr sz="1100"/>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4" name="Google Shape;74;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5" name="Google Shape;7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2" name="Google Shape;8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 name="Google Shape;93;p2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4" name="Google Shape;9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1" name="Google Shape;101;p2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2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3" name="Google Shape;1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2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6" name="Google Shape;10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sp>
        <p:nvSpPr>
          <p:cNvPr id="108" name="Google Shape;108;p2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2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28"/>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1600"/>
              </a:spcBef>
              <a:spcAft>
                <a:spcPts val="0"/>
              </a:spcAft>
              <a:buClr>
                <a:srgbClr val="888888"/>
              </a:buClr>
              <a:buSzPts val="1500"/>
              <a:buNone/>
              <a:defRPr sz="1500">
                <a:solidFill>
                  <a:srgbClr val="888888"/>
                </a:solidFill>
              </a:defRPr>
            </a:lvl2pPr>
            <a:lvl3pPr marL="1371600" lvl="2" indent="-228600" algn="l" rtl="0">
              <a:lnSpc>
                <a:spcPct val="90000"/>
              </a:lnSpc>
              <a:spcBef>
                <a:spcPts val="1600"/>
              </a:spcBef>
              <a:spcAft>
                <a:spcPts val="0"/>
              </a:spcAft>
              <a:buClr>
                <a:srgbClr val="888888"/>
              </a:buClr>
              <a:buSzPts val="1350"/>
              <a:buNone/>
              <a:defRPr sz="1350">
                <a:solidFill>
                  <a:srgbClr val="888888"/>
                </a:solidFill>
              </a:defRPr>
            </a:lvl3pPr>
            <a:lvl4pPr marL="1828800" lvl="3" indent="-228600" algn="l" rtl="0">
              <a:lnSpc>
                <a:spcPct val="90000"/>
              </a:lnSpc>
              <a:spcBef>
                <a:spcPts val="1600"/>
              </a:spcBef>
              <a:spcAft>
                <a:spcPts val="0"/>
              </a:spcAft>
              <a:buClr>
                <a:srgbClr val="888888"/>
              </a:buClr>
              <a:buSzPts val="1200"/>
              <a:buNone/>
              <a:defRPr sz="1200">
                <a:solidFill>
                  <a:srgbClr val="888888"/>
                </a:solidFill>
              </a:defRPr>
            </a:lvl4pPr>
            <a:lvl5pPr marL="2286000" lvl="4" indent="-228600" algn="l" rtl="0">
              <a:lnSpc>
                <a:spcPct val="90000"/>
              </a:lnSpc>
              <a:spcBef>
                <a:spcPts val="1600"/>
              </a:spcBef>
              <a:spcAft>
                <a:spcPts val="0"/>
              </a:spcAft>
              <a:buClr>
                <a:srgbClr val="888888"/>
              </a:buClr>
              <a:buSzPts val="1200"/>
              <a:buNone/>
              <a:defRPr sz="1200">
                <a:solidFill>
                  <a:srgbClr val="888888"/>
                </a:solidFill>
              </a:defRPr>
            </a:lvl5pPr>
            <a:lvl6pPr marL="2743200" lvl="5" indent="-228600" algn="l" rtl="0">
              <a:lnSpc>
                <a:spcPct val="90000"/>
              </a:lnSpc>
              <a:spcBef>
                <a:spcPts val="1600"/>
              </a:spcBef>
              <a:spcAft>
                <a:spcPts val="0"/>
              </a:spcAft>
              <a:buClr>
                <a:srgbClr val="888888"/>
              </a:buClr>
              <a:buSzPts val="1200"/>
              <a:buNone/>
              <a:defRPr sz="1200">
                <a:solidFill>
                  <a:srgbClr val="888888"/>
                </a:solidFill>
              </a:defRPr>
            </a:lvl6pPr>
            <a:lvl7pPr marL="3200400" lvl="6" indent="-228600" algn="l" rtl="0">
              <a:lnSpc>
                <a:spcPct val="90000"/>
              </a:lnSpc>
              <a:spcBef>
                <a:spcPts val="1600"/>
              </a:spcBef>
              <a:spcAft>
                <a:spcPts val="0"/>
              </a:spcAft>
              <a:buClr>
                <a:srgbClr val="888888"/>
              </a:buClr>
              <a:buSzPts val="1200"/>
              <a:buNone/>
              <a:defRPr sz="1200">
                <a:solidFill>
                  <a:srgbClr val="888888"/>
                </a:solidFill>
              </a:defRPr>
            </a:lvl7pPr>
            <a:lvl8pPr marL="3657600" lvl="7" indent="-228600" algn="l" rtl="0">
              <a:lnSpc>
                <a:spcPct val="90000"/>
              </a:lnSpc>
              <a:spcBef>
                <a:spcPts val="1600"/>
              </a:spcBef>
              <a:spcAft>
                <a:spcPts val="0"/>
              </a:spcAft>
              <a:buClr>
                <a:srgbClr val="888888"/>
              </a:buClr>
              <a:buSzPts val="1200"/>
              <a:buNone/>
              <a:defRPr sz="1200">
                <a:solidFill>
                  <a:srgbClr val="888888"/>
                </a:solidFill>
              </a:defRPr>
            </a:lvl8pPr>
            <a:lvl9pPr marL="4114800" lvl="8" indent="-228600" algn="l" rtl="0">
              <a:lnSpc>
                <a:spcPct val="90000"/>
              </a:lnSpc>
              <a:spcBef>
                <a:spcPts val="1600"/>
              </a:spcBef>
              <a:spcAft>
                <a:spcPts val="1600"/>
              </a:spcAft>
              <a:buClr>
                <a:srgbClr val="888888"/>
              </a:buClr>
              <a:buSzPts val="1200"/>
              <a:buNone/>
              <a:defRPr sz="1200">
                <a:solidFill>
                  <a:srgbClr val="888888"/>
                </a:solidFill>
              </a:defRPr>
            </a:lvl9pPr>
          </a:lstStyle>
          <a:p>
            <a:endParaRPr/>
          </a:p>
        </p:txBody>
      </p:sp>
      <p:sp>
        <p:nvSpPr>
          <p:cNvPr id="116" name="Google Shape;116;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34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9"/>
          <p:cNvSpPr txBox="1">
            <a:spLocks noGrp="1"/>
          </p:cNvSpPr>
          <p:nvPr>
            <p:ph type="body" idx="1"/>
          </p:nvPr>
        </p:nvSpPr>
        <p:spPr>
          <a:xfrm>
            <a:off x="623888" y="3442098"/>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400"/>
              <a:buNone/>
              <a:defRPr sz="1800">
                <a:solidFill>
                  <a:srgbClr val="888888"/>
                </a:solidFill>
              </a:defRPr>
            </a:lvl1pPr>
            <a:lvl2pPr marL="914400" lvl="1" indent="-228600" algn="l" rtl="0">
              <a:lnSpc>
                <a:spcPct val="90000"/>
              </a:lnSpc>
              <a:spcBef>
                <a:spcPts val="400"/>
              </a:spcBef>
              <a:spcAft>
                <a:spcPts val="0"/>
              </a:spcAft>
              <a:buClr>
                <a:srgbClr val="888888"/>
              </a:buClr>
              <a:buSzPts val="1100"/>
              <a:buNone/>
              <a:defRPr sz="1500">
                <a:solidFill>
                  <a:srgbClr val="888888"/>
                </a:solidFill>
              </a:defRPr>
            </a:lvl2pPr>
            <a:lvl3pPr marL="1371600" lvl="2" indent="-228600" algn="l" rtl="0">
              <a:lnSpc>
                <a:spcPct val="90000"/>
              </a:lnSpc>
              <a:spcBef>
                <a:spcPts val="400"/>
              </a:spcBef>
              <a:spcAft>
                <a:spcPts val="0"/>
              </a:spcAft>
              <a:buClr>
                <a:srgbClr val="888888"/>
              </a:buClr>
              <a:buSzPts val="1000"/>
              <a:buNone/>
              <a:defRPr sz="1400">
                <a:solidFill>
                  <a:srgbClr val="888888"/>
                </a:solidFill>
              </a:defRPr>
            </a:lvl3pPr>
            <a:lvl4pPr marL="1828800" lvl="3" indent="-228600" algn="l" rtl="0">
              <a:lnSpc>
                <a:spcPct val="90000"/>
              </a:lnSpc>
              <a:spcBef>
                <a:spcPts val="400"/>
              </a:spcBef>
              <a:spcAft>
                <a:spcPts val="0"/>
              </a:spcAft>
              <a:buClr>
                <a:srgbClr val="888888"/>
              </a:buClr>
              <a:buSzPts val="900"/>
              <a:buNone/>
              <a:defRPr sz="1200">
                <a:solidFill>
                  <a:srgbClr val="888888"/>
                </a:solidFill>
              </a:defRPr>
            </a:lvl4pPr>
            <a:lvl5pPr marL="2286000" lvl="4" indent="-228600" algn="l" rtl="0">
              <a:lnSpc>
                <a:spcPct val="90000"/>
              </a:lnSpc>
              <a:spcBef>
                <a:spcPts val="400"/>
              </a:spcBef>
              <a:spcAft>
                <a:spcPts val="0"/>
              </a:spcAft>
              <a:buClr>
                <a:srgbClr val="888888"/>
              </a:buClr>
              <a:buSzPts val="900"/>
              <a:buNone/>
              <a:defRPr sz="1200">
                <a:solidFill>
                  <a:srgbClr val="888888"/>
                </a:solidFill>
              </a:defRPr>
            </a:lvl5pPr>
            <a:lvl6pPr marL="2743200" lvl="5" indent="-228600" algn="l" rtl="0">
              <a:lnSpc>
                <a:spcPct val="90000"/>
              </a:lnSpc>
              <a:spcBef>
                <a:spcPts val="400"/>
              </a:spcBef>
              <a:spcAft>
                <a:spcPts val="0"/>
              </a:spcAft>
              <a:buClr>
                <a:srgbClr val="888888"/>
              </a:buClr>
              <a:buSzPts val="900"/>
              <a:buNone/>
              <a:defRPr sz="1200">
                <a:solidFill>
                  <a:srgbClr val="888888"/>
                </a:solidFill>
              </a:defRPr>
            </a:lvl6pPr>
            <a:lvl7pPr marL="3200400" lvl="6" indent="-228600" algn="l" rtl="0">
              <a:lnSpc>
                <a:spcPct val="90000"/>
              </a:lnSpc>
              <a:spcBef>
                <a:spcPts val="400"/>
              </a:spcBef>
              <a:spcAft>
                <a:spcPts val="0"/>
              </a:spcAft>
              <a:buClr>
                <a:srgbClr val="888888"/>
              </a:buClr>
              <a:buSzPts val="900"/>
              <a:buNone/>
              <a:defRPr sz="1200">
                <a:solidFill>
                  <a:srgbClr val="888888"/>
                </a:solidFill>
              </a:defRPr>
            </a:lvl7pPr>
            <a:lvl8pPr marL="3657600" lvl="7" indent="-228600" algn="l" rtl="0">
              <a:lnSpc>
                <a:spcPct val="90000"/>
              </a:lnSpc>
              <a:spcBef>
                <a:spcPts val="400"/>
              </a:spcBef>
              <a:spcAft>
                <a:spcPts val="0"/>
              </a:spcAft>
              <a:buClr>
                <a:srgbClr val="888888"/>
              </a:buClr>
              <a:buSzPts val="900"/>
              <a:buNone/>
              <a:defRPr sz="1200">
                <a:solidFill>
                  <a:srgbClr val="888888"/>
                </a:solidFill>
              </a:defRPr>
            </a:lvl8pPr>
            <a:lvl9pPr marL="4114800" lvl="8" indent="-228600" algn="l" rtl="0">
              <a:lnSpc>
                <a:spcPct val="90000"/>
              </a:lnSpc>
              <a:spcBef>
                <a:spcPts val="400"/>
              </a:spcBef>
              <a:spcAft>
                <a:spcPts val="0"/>
              </a:spcAft>
              <a:buClr>
                <a:srgbClr val="888888"/>
              </a:buClr>
              <a:buSzPts val="900"/>
              <a:buNone/>
              <a:defRPr sz="1200">
                <a:solidFill>
                  <a:srgbClr val="888888"/>
                </a:solidFill>
              </a:defRPr>
            </a:lvl9pPr>
          </a:lstStyle>
          <a:p>
            <a:endParaRPr/>
          </a:p>
        </p:txBody>
      </p:sp>
      <p:sp>
        <p:nvSpPr>
          <p:cNvPr id="122" name="Google Shape;122;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888888"/>
              </a:buClr>
              <a:buSzPts val="1100"/>
              <a:buFont typeface="Arial"/>
              <a:buNone/>
              <a:defRPr sz="1100"/>
            </a:lvl1pPr>
            <a:lvl2pPr lvl="1" algn="l" rtl="0">
              <a:lnSpc>
                <a:spcPct val="100000"/>
              </a:lnSpc>
              <a:spcBef>
                <a:spcPts val="0"/>
              </a:spcBef>
              <a:spcAft>
                <a:spcPts val="0"/>
              </a:spcAft>
              <a:buClr>
                <a:srgbClr val="000000"/>
              </a:buClr>
              <a:buSzPts val="1100"/>
              <a:buFont typeface="Arial"/>
              <a:buNone/>
              <a:defRPr sz="1100"/>
            </a:lvl2pPr>
            <a:lvl3pPr lvl="2" algn="l" rtl="0">
              <a:lnSpc>
                <a:spcPct val="100000"/>
              </a:lnSpc>
              <a:spcBef>
                <a:spcPts val="0"/>
              </a:spcBef>
              <a:spcAft>
                <a:spcPts val="0"/>
              </a:spcAft>
              <a:buClr>
                <a:srgbClr val="000000"/>
              </a:buClr>
              <a:buSzPts val="1100"/>
              <a:buFont typeface="Arial"/>
              <a:buNone/>
              <a:defRPr sz="1100"/>
            </a:lvl3pPr>
            <a:lvl4pPr lvl="3" algn="l" rtl="0">
              <a:lnSpc>
                <a:spcPct val="100000"/>
              </a:lnSpc>
              <a:spcBef>
                <a:spcPts val="0"/>
              </a:spcBef>
              <a:spcAft>
                <a:spcPts val="0"/>
              </a:spcAft>
              <a:buClr>
                <a:srgbClr val="000000"/>
              </a:buClr>
              <a:buSzPts val="1100"/>
              <a:buFont typeface="Arial"/>
              <a:buNone/>
              <a:defRPr sz="1100"/>
            </a:lvl4pPr>
            <a:lvl5pPr lvl="4" algn="l" rtl="0">
              <a:lnSpc>
                <a:spcPct val="100000"/>
              </a:lnSpc>
              <a:spcBef>
                <a:spcPts val="0"/>
              </a:spcBef>
              <a:spcAft>
                <a:spcPts val="0"/>
              </a:spcAft>
              <a:buClr>
                <a:srgbClr val="000000"/>
              </a:buClr>
              <a:buSzPts val="1100"/>
              <a:buFont typeface="Arial"/>
              <a:buNone/>
              <a:defRPr sz="1100"/>
            </a:lvl5pPr>
            <a:lvl6pPr lvl="5" algn="l" rtl="0">
              <a:lnSpc>
                <a:spcPct val="100000"/>
              </a:lnSpc>
              <a:spcBef>
                <a:spcPts val="0"/>
              </a:spcBef>
              <a:spcAft>
                <a:spcPts val="0"/>
              </a:spcAft>
              <a:buClr>
                <a:srgbClr val="000000"/>
              </a:buClr>
              <a:buSzPts val="1100"/>
              <a:buFont typeface="Arial"/>
              <a:buNone/>
              <a:defRPr sz="1100"/>
            </a:lvl6pPr>
            <a:lvl7pPr lvl="6" algn="l" rtl="0">
              <a:lnSpc>
                <a:spcPct val="100000"/>
              </a:lnSpc>
              <a:spcBef>
                <a:spcPts val="0"/>
              </a:spcBef>
              <a:spcAft>
                <a:spcPts val="0"/>
              </a:spcAft>
              <a:buClr>
                <a:srgbClr val="000000"/>
              </a:buClr>
              <a:buSzPts val="1100"/>
              <a:buFont typeface="Arial"/>
              <a:buNone/>
              <a:defRPr sz="1100"/>
            </a:lvl7pPr>
            <a:lvl8pPr lvl="7" algn="l" rtl="0">
              <a:lnSpc>
                <a:spcPct val="100000"/>
              </a:lnSpc>
              <a:spcBef>
                <a:spcPts val="0"/>
              </a:spcBef>
              <a:spcAft>
                <a:spcPts val="0"/>
              </a:spcAft>
              <a:buClr>
                <a:srgbClr val="000000"/>
              </a:buClr>
              <a:buSzPts val="1100"/>
              <a:buFont typeface="Arial"/>
              <a:buNone/>
              <a:defRPr sz="1100"/>
            </a:lvl8pPr>
            <a:lvl9pPr lvl="8" algn="l" rtl="0">
              <a:lnSpc>
                <a:spcPct val="100000"/>
              </a:lnSpc>
              <a:spcBef>
                <a:spcPts val="0"/>
              </a:spcBef>
              <a:spcAft>
                <a:spcPts val="0"/>
              </a:spcAft>
              <a:buClr>
                <a:srgbClr val="000000"/>
              </a:buClr>
              <a:buSzPts val="1100"/>
              <a:buFont typeface="Arial"/>
              <a:buNone/>
              <a:defRPr sz="1100"/>
            </a:lvl9pPr>
          </a:lstStyle>
          <a:p>
            <a:endParaRPr/>
          </a:p>
        </p:txBody>
      </p:sp>
      <p:sp>
        <p:nvSpPr>
          <p:cNvPr id="123" name="Google Shape;123;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rgbClr val="888888"/>
              </a:buClr>
              <a:buSzPts val="1100"/>
              <a:buFont typeface="Arial"/>
              <a:buNone/>
              <a:defRPr sz="1100"/>
            </a:lvl1pPr>
            <a:lvl2pPr lvl="1" algn="l" rtl="0">
              <a:lnSpc>
                <a:spcPct val="100000"/>
              </a:lnSpc>
              <a:spcBef>
                <a:spcPts val="0"/>
              </a:spcBef>
              <a:spcAft>
                <a:spcPts val="0"/>
              </a:spcAft>
              <a:buClr>
                <a:srgbClr val="000000"/>
              </a:buClr>
              <a:buSzPts val="1100"/>
              <a:buFont typeface="Arial"/>
              <a:buNone/>
              <a:defRPr sz="1100"/>
            </a:lvl2pPr>
            <a:lvl3pPr lvl="2" algn="l" rtl="0">
              <a:lnSpc>
                <a:spcPct val="100000"/>
              </a:lnSpc>
              <a:spcBef>
                <a:spcPts val="0"/>
              </a:spcBef>
              <a:spcAft>
                <a:spcPts val="0"/>
              </a:spcAft>
              <a:buClr>
                <a:srgbClr val="000000"/>
              </a:buClr>
              <a:buSzPts val="1100"/>
              <a:buFont typeface="Arial"/>
              <a:buNone/>
              <a:defRPr sz="1100"/>
            </a:lvl3pPr>
            <a:lvl4pPr lvl="3" algn="l" rtl="0">
              <a:lnSpc>
                <a:spcPct val="100000"/>
              </a:lnSpc>
              <a:spcBef>
                <a:spcPts val="0"/>
              </a:spcBef>
              <a:spcAft>
                <a:spcPts val="0"/>
              </a:spcAft>
              <a:buClr>
                <a:srgbClr val="000000"/>
              </a:buClr>
              <a:buSzPts val="1100"/>
              <a:buFont typeface="Arial"/>
              <a:buNone/>
              <a:defRPr sz="1100"/>
            </a:lvl4pPr>
            <a:lvl5pPr lvl="4" algn="l" rtl="0">
              <a:lnSpc>
                <a:spcPct val="100000"/>
              </a:lnSpc>
              <a:spcBef>
                <a:spcPts val="0"/>
              </a:spcBef>
              <a:spcAft>
                <a:spcPts val="0"/>
              </a:spcAft>
              <a:buClr>
                <a:srgbClr val="000000"/>
              </a:buClr>
              <a:buSzPts val="1100"/>
              <a:buFont typeface="Arial"/>
              <a:buNone/>
              <a:defRPr sz="1100"/>
            </a:lvl5pPr>
            <a:lvl6pPr lvl="5" algn="l" rtl="0">
              <a:lnSpc>
                <a:spcPct val="100000"/>
              </a:lnSpc>
              <a:spcBef>
                <a:spcPts val="0"/>
              </a:spcBef>
              <a:spcAft>
                <a:spcPts val="0"/>
              </a:spcAft>
              <a:buClr>
                <a:srgbClr val="000000"/>
              </a:buClr>
              <a:buSzPts val="1100"/>
              <a:buFont typeface="Arial"/>
              <a:buNone/>
              <a:defRPr sz="1100"/>
            </a:lvl6pPr>
            <a:lvl7pPr lvl="6" algn="l" rtl="0">
              <a:lnSpc>
                <a:spcPct val="100000"/>
              </a:lnSpc>
              <a:spcBef>
                <a:spcPts val="0"/>
              </a:spcBef>
              <a:spcAft>
                <a:spcPts val="0"/>
              </a:spcAft>
              <a:buClr>
                <a:srgbClr val="000000"/>
              </a:buClr>
              <a:buSzPts val="1100"/>
              <a:buFont typeface="Arial"/>
              <a:buNone/>
              <a:defRPr sz="1100"/>
            </a:lvl7pPr>
            <a:lvl8pPr lvl="7" algn="l" rtl="0">
              <a:lnSpc>
                <a:spcPct val="100000"/>
              </a:lnSpc>
              <a:spcBef>
                <a:spcPts val="0"/>
              </a:spcBef>
              <a:spcAft>
                <a:spcPts val="0"/>
              </a:spcAft>
              <a:buClr>
                <a:srgbClr val="000000"/>
              </a:buClr>
              <a:buSzPts val="1100"/>
              <a:buFont typeface="Arial"/>
              <a:buNone/>
              <a:defRPr sz="1100"/>
            </a:lvl8pPr>
            <a:lvl9pPr lvl="8" algn="l" rtl="0">
              <a:lnSpc>
                <a:spcPct val="100000"/>
              </a:lnSpc>
              <a:spcBef>
                <a:spcPts val="0"/>
              </a:spcBef>
              <a:spcAft>
                <a:spcPts val="0"/>
              </a:spcAft>
              <a:buClr>
                <a:srgbClr val="000000"/>
              </a:buClr>
              <a:buSzPts val="1100"/>
              <a:buFont typeface="Arial"/>
              <a:buNone/>
              <a:defRPr sz="1100"/>
            </a:lvl9pPr>
          </a:lstStyle>
          <a:p>
            <a:endParaRPr/>
          </a:p>
        </p:txBody>
      </p:sp>
      <p:sp>
        <p:nvSpPr>
          <p:cNvPr id="124" name="Google Shape;124;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30"/>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30"/>
          <p:cNvSpPr txBox="1">
            <a:spLocks noGrp="1"/>
          </p:cNvSpPr>
          <p:nvPr>
            <p:ph type="body" idx="1"/>
          </p:nvPr>
        </p:nvSpPr>
        <p:spPr>
          <a:xfrm>
            <a:off x="938759" y="1714501"/>
            <a:ext cx="7633800" cy="26952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1600"/>
              </a:spcBef>
              <a:spcAft>
                <a:spcPts val="0"/>
              </a:spcAft>
              <a:buSzPts val="1400"/>
              <a:buChar char="○"/>
              <a:defRPr/>
            </a:lvl2pPr>
            <a:lvl3pPr marL="1371600" lvl="2" indent="-317500" algn="l" rtl="0">
              <a:lnSpc>
                <a:spcPct val="110000"/>
              </a:lnSpc>
              <a:spcBef>
                <a:spcPts val="1600"/>
              </a:spcBef>
              <a:spcAft>
                <a:spcPts val="0"/>
              </a:spcAft>
              <a:buSzPts val="1400"/>
              <a:buChar char="■"/>
              <a:defRPr/>
            </a:lvl3pPr>
            <a:lvl4pPr marL="1828800" lvl="3" indent="-317500" algn="l" rtl="0">
              <a:lnSpc>
                <a:spcPct val="110000"/>
              </a:lnSpc>
              <a:spcBef>
                <a:spcPts val="1600"/>
              </a:spcBef>
              <a:spcAft>
                <a:spcPts val="0"/>
              </a:spcAft>
              <a:buSzPts val="1400"/>
              <a:buChar char="●"/>
              <a:defRPr/>
            </a:lvl4pPr>
            <a:lvl5pPr marL="2286000" lvl="4" indent="-317500" algn="l" rtl="0">
              <a:lnSpc>
                <a:spcPct val="110000"/>
              </a:lnSpc>
              <a:spcBef>
                <a:spcPts val="1600"/>
              </a:spcBef>
              <a:spcAft>
                <a:spcPts val="0"/>
              </a:spcAft>
              <a:buSzPts val="1400"/>
              <a:buChar char="○"/>
              <a:defRPr/>
            </a:lvl5pPr>
            <a:lvl6pPr marL="2743200" lvl="5" indent="-317500" algn="l" rtl="0">
              <a:lnSpc>
                <a:spcPct val="110000"/>
              </a:lnSpc>
              <a:spcBef>
                <a:spcPts val="1600"/>
              </a:spcBef>
              <a:spcAft>
                <a:spcPts val="0"/>
              </a:spcAft>
              <a:buSzPts val="1400"/>
              <a:buChar char="■"/>
              <a:defRPr/>
            </a:lvl6pPr>
            <a:lvl7pPr marL="3200400" lvl="6" indent="-317500" algn="l" rtl="0">
              <a:lnSpc>
                <a:spcPct val="110000"/>
              </a:lnSpc>
              <a:spcBef>
                <a:spcPts val="1600"/>
              </a:spcBef>
              <a:spcAft>
                <a:spcPts val="0"/>
              </a:spcAft>
              <a:buSzPts val="1400"/>
              <a:buChar char="●"/>
              <a:defRPr/>
            </a:lvl7pPr>
            <a:lvl8pPr marL="3657600" lvl="7" indent="-317500" algn="l" rtl="0">
              <a:lnSpc>
                <a:spcPct val="110000"/>
              </a:lnSpc>
              <a:spcBef>
                <a:spcPts val="1600"/>
              </a:spcBef>
              <a:spcAft>
                <a:spcPts val="0"/>
              </a:spcAft>
              <a:buSzPts val="1400"/>
              <a:buChar char="○"/>
              <a:defRPr/>
            </a:lvl8pPr>
            <a:lvl9pPr marL="4114800" lvl="8" indent="-317500" algn="l" rtl="0">
              <a:lnSpc>
                <a:spcPct val="110000"/>
              </a:lnSpc>
              <a:spcBef>
                <a:spcPts val="1600"/>
              </a:spcBef>
              <a:spcAft>
                <a:spcPts val="1600"/>
              </a:spcAft>
              <a:buSzPts val="1400"/>
              <a:buChar char="■"/>
              <a:defRPr/>
            </a:lvl9pPr>
          </a:lstStyle>
          <a:p>
            <a:endParaRPr/>
          </a:p>
        </p:txBody>
      </p:sp>
      <p:sp>
        <p:nvSpPr>
          <p:cNvPr id="128" name="Google Shape;128;p30"/>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9" name="Google Shape;129;p30"/>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0" name="Google Shape;130;p30"/>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31"/>
          <p:cNvSpPr txBox="1">
            <a:spLocks noGrp="1"/>
          </p:cNvSpPr>
          <p:nvPr>
            <p:ph type="body" idx="1"/>
          </p:nvPr>
        </p:nvSpPr>
        <p:spPr>
          <a:xfrm>
            <a:off x="942975" y="1714500"/>
            <a:ext cx="3600600" cy="27147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1600"/>
              </a:spcBef>
              <a:spcAft>
                <a:spcPts val="0"/>
              </a:spcAft>
              <a:buSzPts val="1400"/>
              <a:buChar char="○"/>
              <a:defRPr/>
            </a:lvl2pPr>
            <a:lvl3pPr marL="1371600" lvl="2" indent="-317500" algn="l" rtl="0">
              <a:lnSpc>
                <a:spcPct val="110000"/>
              </a:lnSpc>
              <a:spcBef>
                <a:spcPts val="1600"/>
              </a:spcBef>
              <a:spcAft>
                <a:spcPts val="0"/>
              </a:spcAft>
              <a:buSzPts val="1400"/>
              <a:buChar char="■"/>
              <a:defRPr/>
            </a:lvl3pPr>
            <a:lvl4pPr marL="1828800" lvl="3" indent="-317500" algn="l" rtl="0">
              <a:lnSpc>
                <a:spcPct val="110000"/>
              </a:lnSpc>
              <a:spcBef>
                <a:spcPts val="1600"/>
              </a:spcBef>
              <a:spcAft>
                <a:spcPts val="0"/>
              </a:spcAft>
              <a:buSzPts val="1400"/>
              <a:buChar char="●"/>
              <a:defRPr/>
            </a:lvl4pPr>
            <a:lvl5pPr marL="2286000" lvl="4" indent="-317500" algn="l" rtl="0">
              <a:lnSpc>
                <a:spcPct val="110000"/>
              </a:lnSpc>
              <a:spcBef>
                <a:spcPts val="1600"/>
              </a:spcBef>
              <a:spcAft>
                <a:spcPts val="0"/>
              </a:spcAft>
              <a:buSzPts val="1400"/>
              <a:buChar char="○"/>
              <a:defRPr/>
            </a:lvl5pPr>
            <a:lvl6pPr marL="2743200" lvl="5" indent="-317500" algn="l" rtl="0">
              <a:lnSpc>
                <a:spcPct val="110000"/>
              </a:lnSpc>
              <a:spcBef>
                <a:spcPts val="1600"/>
              </a:spcBef>
              <a:spcAft>
                <a:spcPts val="0"/>
              </a:spcAft>
              <a:buSzPts val="1400"/>
              <a:buChar char="■"/>
              <a:defRPr/>
            </a:lvl6pPr>
            <a:lvl7pPr marL="3200400" lvl="6" indent="-317500" algn="l" rtl="0">
              <a:lnSpc>
                <a:spcPct val="110000"/>
              </a:lnSpc>
              <a:spcBef>
                <a:spcPts val="1600"/>
              </a:spcBef>
              <a:spcAft>
                <a:spcPts val="0"/>
              </a:spcAft>
              <a:buSzPts val="1400"/>
              <a:buChar char="●"/>
              <a:defRPr/>
            </a:lvl7pPr>
            <a:lvl8pPr marL="3657600" lvl="7" indent="-317500" algn="l" rtl="0">
              <a:lnSpc>
                <a:spcPct val="110000"/>
              </a:lnSpc>
              <a:spcBef>
                <a:spcPts val="1600"/>
              </a:spcBef>
              <a:spcAft>
                <a:spcPts val="0"/>
              </a:spcAft>
              <a:buSzPts val="1400"/>
              <a:buChar char="○"/>
              <a:defRPr/>
            </a:lvl8pPr>
            <a:lvl9pPr marL="4114800" lvl="8" indent="-317500" algn="l" rtl="0">
              <a:lnSpc>
                <a:spcPct val="110000"/>
              </a:lnSpc>
              <a:spcBef>
                <a:spcPts val="1600"/>
              </a:spcBef>
              <a:spcAft>
                <a:spcPts val="1600"/>
              </a:spcAft>
              <a:buSzPts val="1400"/>
              <a:buChar char="■"/>
              <a:defRPr/>
            </a:lvl9pPr>
          </a:lstStyle>
          <a:p>
            <a:endParaRPr/>
          </a:p>
        </p:txBody>
      </p:sp>
      <p:sp>
        <p:nvSpPr>
          <p:cNvPr id="134" name="Google Shape;134;p31"/>
          <p:cNvSpPr txBox="1">
            <a:spLocks noGrp="1"/>
          </p:cNvSpPr>
          <p:nvPr>
            <p:ph type="body" idx="2"/>
          </p:nvPr>
        </p:nvSpPr>
        <p:spPr>
          <a:xfrm>
            <a:off x="4985847" y="1714500"/>
            <a:ext cx="3600600" cy="27147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1600"/>
              </a:spcBef>
              <a:spcAft>
                <a:spcPts val="0"/>
              </a:spcAft>
              <a:buSzPts val="1400"/>
              <a:buChar char="○"/>
              <a:defRPr/>
            </a:lvl2pPr>
            <a:lvl3pPr marL="1371600" lvl="2" indent="-317500" algn="l" rtl="0">
              <a:lnSpc>
                <a:spcPct val="110000"/>
              </a:lnSpc>
              <a:spcBef>
                <a:spcPts val="1600"/>
              </a:spcBef>
              <a:spcAft>
                <a:spcPts val="0"/>
              </a:spcAft>
              <a:buSzPts val="1400"/>
              <a:buChar char="■"/>
              <a:defRPr/>
            </a:lvl3pPr>
            <a:lvl4pPr marL="1828800" lvl="3" indent="-317500" algn="l" rtl="0">
              <a:lnSpc>
                <a:spcPct val="110000"/>
              </a:lnSpc>
              <a:spcBef>
                <a:spcPts val="1600"/>
              </a:spcBef>
              <a:spcAft>
                <a:spcPts val="0"/>
              </a:spcAft>
              <a:buSzPts val="1400"/>
              <a:buChar char="●"/>
              <a:defRPr/>
            </a:lvl4pPr>
            <a:lvl5pPr marL="2286000" lvl="4" indent="-317500" algn="l" rtl="0">
              <a:lnSpc>
                <a:spcPct val="110000"/>
              </a:lnSpc>
              <a:spcBef>
                <a:spcPts val="1600"/>
              </a:spcBef>
              <a:spcAft>
                <a:spcPts val="0"/>
              </a:spcAft>
              <a:buSzPts val="1400"/>
              <a:buChar char="○"/>
              <a:defRPr/>
            </a:lvl5pPr>
            <a:lvl6pPr marL="2743200" lvl="5" indent="-317500" algn="l" rtl="0">
              <a:lnSpc>
                <a:spcPct val="110000"/>
              </a:lnSpc>
              <a:spcBef>
                <a:spcPts val="1600"/>
              </a:spcBef>
              <a:spcAft>
                <a:spcPts val="0"/>
              </a:spcAft>
              <a:buSzPts val="1400"/>
              <a:buChar char="■"/>
              <a:defRPr/>
            </a:lvl6pPr>
            <a:lvl7pPr marL="3200400" lvl="6" indent="-317500" algn="l" rtl="0">
              <a:lnSpc>
                <a:spcPct val="110000"/>
              </a:lnSpc>
              <a:spcBef>
                <a:spcPts val="1600"/>
              </a:spcBef>
              <a:spcAft>
                <a:spcPts val="0"/>
              </a:spcAft>
              <a:buSzPts val="1400"/>
              <a:buChar char="●"/>
              <a:defRPr/>
            </a:lvl7pPr>
            <a:lvl8pPr marL="3657600" lvl="7" indent="-317500" algn="l" rtl="0">
              <a:lnSpc>
                <a:spcPct val="110000"/>
              </a:lnSpc>
              <a:spcBef>
                <a:spcPts val="1600"/>
              </a:spcBef>
              <a:spcAft>
                <a:spcPts val="0"/>
              </a:spcAft>
              <a:buSzPts val="1400"/>
              <a:buChar char="○"/>
              <a:defRPr/>
            </a:lvl8pPr>
            <a:lvl9pPr marL="4114800" lvl="8" indent="-317500" algn="l" rtl="0">
              <a:lnSpc>
                <a:spcPct val="110000"/>
              </a:lnSpc>
              <a:spcBef>
                <a:spcPts val="1600"/>
              </a:spcBef>
              <a:spcAft>
                <a:spcPts val="1600"/>
              </a:spcAft>
              <a:buSzPts val="1400"/>
              <a:buChar char="■"/>
              <a:defRPr/>
            </a:lvl9pPr>
          </a:lstStyle>
          <a:p>
            <a:endParaRPr/>
          </a:p>
        </p:txBody>
      </p:sp>
      <p:sp>
        <p:nvSpPr>
          <p:cNvPr id="135" name="Google Shape;135;p31"/>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6" name="Google Shape;136;p31"/>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7" name="Google Shape;137;p31"/>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_HEADER_3">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1" name="Google Shape;141;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p34"/>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34"/>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3" name="Google Shape;153;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3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37"/>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9" name="Google Shape;169;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2"/>
        <p:cNvGrpSpPr/>
        <p:nvPr/>
      </p:nvGrpSpPr>
      <p:grpSpPr>
        <a:xfrm>
          <a:off x="0" y="0"/>
          <a:ext cx="0" cy="0"/>
          <a:chOff x="0" y="0"/>
          <a:chExt cx="0" cy="0"/>
        </a:xfrm>
      </p:grpSpPr>
      <p:sp>
        <p:nvSpPr>
          <p:cNvPr id="173" name="Google Shape;173;p3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p38"/>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5" name="Google Shape;175;p38"/>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6" name="Google Shape;176;p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39"/>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2" name="Google Shape;182;p39"/>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3" name="Google Shape;183;p39"/>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4" name="Google Shape;184;p39"/>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 name="Google Shape;185;p3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p3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p4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4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1" name="Google Shape;191;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4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p41"/>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96" name="Google Shape;196;p4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97" name="Google Shape;197;p4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p4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0"/>
        <p:cNvGrpSpPr/>
        <p:nvPr/>
      </p:nvGrpSpPr>
      <p:grpSpPr>
        <a:xfrm>
          <a:off x="0" y="0"/>
          <a:ext cx="0" cy="0"/>
          <a:chOff x="0" y="0"/>
          <a:chExt cx="0" cy="0"/>
        </a:xfrm>
      </p:grpSpPr>
      <p:sp>
        <p:nvSpPr>
          <p:cNvPr id="201" name="Google Shape;201;p42"/>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42"/>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3" name="Google Shape;203;p4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04" name="Google Shape;204;p4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4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6" name="Google Shape;206;p4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7"/>
        <p:cNvGrpSpPr/>
        <p:nvPr/>
      </p:nvGrpSpPr>
      <p:grpSpPr>
        <a:xfrm>
          <a:off x="0" y="0"/>
          <a:ext cx="0" cy="0"/>
          <a:chOff x="0" y="0"/>
          <a:chExt cx="0" cy="0"/>
        </a:xfrm>
      </p:grpSpPr>
      <p:sp>
        <p:nvSpPr>
          <p:cNvPr id="208" name="Google Shape;208;p4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p4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p4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4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2" name="Google Shape;212;p4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4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6" name="Google Shape;216;p4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4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4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3"/>
        <p:cNvGrpSpPr/>
        <p:nvPr/>
      </p:nvGrpSpPr>
      <p:grpSpPr>
        <a:xfrm>
          <a:off x="0" y="0"/>
          <a:ext cx="0" cy="0"/>
          <a:chOff x="0" y="0"/>
          <a:chExt cx="0" cy="0"/>
        </a:xfrm>
      </p:grpSpPr>
      <p:sp>
        <p:nvSpPr>
          <p:cNvPr id="224" name="Google Shape;224;p4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5" name="Google Shape;225;p4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6" name="Google Shape;22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7"/>
        <p:cNvGrpSpPr/>
        <p:nvPr/>
      </p:nvGrpSpPr>
      <p:grpSpPr>
        <a:xfrm>
          <a:off x="0" y="0"/>
          <a:ext cx="0" cy="0"/>
          <a:chOff x="0" y="0"/>
          <a:chExt cx="0" cy="0"/>
        </a:xfrm>
      </p:grpSpPr>
      <p:sp>
        <p:nvSpPr>
          <p:cNvPr id="228" name="Google Shape;228;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0"/>
        <p:cNvGrpSpPr/>
        <p:nvPr/>
      </p:nvGrpSpPr>
      <p:grpSpPr>
        <a:xfrm>
          <a:off x="0" y="0"/>
          <a:ext cx="0" cy="0"/>
          <a:chOff x="0" y="0"/>
          <a:chExt cx="0" cy="0"/>
        </a:xfrm>
      </p:grpSpPr>
      <p:sp>
        <p:nvSpPr>
          <p:cNvPr id="231" name="Google Shape;231;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3" name="Google Shape;233;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4"/>
        <p:cNvGrpSpPr/>
        <p:nvPr/>
      </p:nvGrpSpPr>
      <p:grpSpPr>
        <a:xfrm>
          <a:off x="0" y="0"/>
          <a:ext cx="0" cy="0"/>
          <a:chOff x="0" y="0"/>
          <a:chExt cx="0" cy="0"/>
        </a:xfrm>
      </p:grpSpPr>
      <p:sp>
        <p:nvSpPr>
          <p:cNvPr id="235" name="Google Shape;23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6" name="Google Shape;236;p4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7" name="Google Shape;237;p4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8" name="Google Shape;238;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9"/>
        <p:cNvGrpSpPr/>
        <p:nvPr/>
      </p:nvGrpSpPr>
      <p:grpSpPr>
        <a:xfrm>
          <a:off x="0" y="0"/>
          <a:ext cx="0" cy="0"/>
          <a:chOff x="0" y="0"/>
          <a:chExt cx="0" cy="0"/>
        </a:xfrm>
      </p:grpSpPr>
      <p:sp>
        <p:nvSpPr>
          <p:cNvPr id="240" name="Google Shape;240;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1" name="Google Shape;241;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2"/>
        <p:cNvGrpSpPr/>
        <p:nvPr/>
      </p:nvGrpSpPr>
      <p:grpSpPr>
        <a:xfrm>
          <a:off x="0" y="0"/>
          <a:ext cx="0" cy="0"/>
          <a:chOff x="0" y="0"/>
          <a:chExt cx="0" cy="0"/>
        </a:xfrm>
      </p:grpSpPr>
      <p:sp>
        <p:nvSpPr>
          <p:cNvPr id="243" name="Google Shape;243;p5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4" name="Google Shape;244;p5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5" name="Google Shape;245;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6"/>
        <p:cNvGrpSpPr/>
        <p:nvPr/>
      </p:nvGrpSpPr>
      <p:grpSpPr>
        <a:xfrm>
          <a:off x="0" y="0"/>
          <a:ext cx="0" cy="0"/>
          <a:chOff x="0" y="0"/>
          <a:chExt cx="0" cy="0"/>
        </a:xfrm>
      </p:grpSpPr>
      <p:sp>
        <p:nvSpPr>
          <p:cNvPr id="247" name="Google Shape;247;p5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48" name="Google Shape;248;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9"/>
        <p:cNvGrpSpPr/>
        <p:nvPr/>
      </p:nvGrpSpPr>
      <p:grpSpPr>
        <a:xfrm>
          <a:off x="0" y="0"/>
          <a:ext cx="0" cy="0"/>
          <a:chOff x="0" y="0"/>
          <a:chExt cx="0" cy="0"/>
        </a:xfrm>
      </p:grpSpPr>
      <p:sp>
        <p:nvSpPr>
          <p:cNvPr id="250" name="Google Shape;250;p5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52" name="Google Shape;252;p5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3" name="Google Shape;253;p5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4" name="Google Shape;254;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5"/>
        <p:cNvGrpSpPr/>
        <p:nvPr/>
      </p:nvGrpSpPr>
      <p:grpSpPr>
        <a:xfrm>
          <a:off x="0" y="0"/>
          <a:ext cx="0" cy="0"/>
          <a:chOff x="0" y="0"/>
          <a:chExt cx="0" cy="0"/>
        </a:xfrm>
      </p:grpSpPr>
      <p:sp>
        <p:nvSpPr>
          <p:cNvPr id="256" name="Google Shape;256;p5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57" name="Google Shape;25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8"/>
        <p:cNvGrpSpPr/>
        <p:nvPr/>
      </p:nvGrpSpPr>
      <p:grpSpPr>
        <a:xfrm>
          <a:off x="0" y="0"/>
          <a:ext cx="0" cy="0"/>
          <a:chOff x="0" y="0"/>
          <a:chExt cx="0" cy="0"/>
        </a:xfrm>
      </p:grpSpPr>
      <p:sp>
        <p:nvSpPr>
          <p:cNvPr id="259" name="Google Shape;259;p5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60" name="Google Shape;260;p5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61" name="Google Shape;261;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2"/>
        <p:cNvGrpSpPr/>
        <p:nvPr/>
      </p:nvGrpSpPr>
      <p:grpSpPr>
        <a:xfrm>
          <a:off x="0" y="0"/>
          <a:ext cx="0" cy="0"/>
          <a:chOff x="0" y="0"/>
          <a:chExt cx="0" cy="0"/>
        </a:xfrm>
      </p:grpSpPr>
      <p:sp>
        <p:nvSpPr>
          <p:cNvPr id="263" name="Google Shape;263;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4"/>
        <p:cNvGrpSpPr/>
        <p:nvPr/>
      </p:nvGrpSpPr>
      <p:grpSpPr>
        <a:xfrm>
          <a:off x="0" y="0"/>
          <a:ext cx="0" cy="0"/>
          <a:chOff x="0" y="0"/>
          <a:chExt cx="0" cy="0"/>
        </a:xfrm>
      </p:grpSpPr>
      <p:sp>
        <p:nvSpPr>
          <p:cNvPr id="265" name="Google Shape;265;p57"/>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6" name="Google Shape;266;p57"/>
          <p:cNvSpPr txBox="1">
            <a:spLocks noGrp="1"/>
          </p:cNvSpPr>
          <p:nvPr>
            <p:ph type="body" idx="1"/>
          </p:nvPr>
        </p:nvSpPr>
        <p:spPr>
          <a:xfrm>
            <a:off x="938759" y="1714501"/>
            <a:ext cx="7633800" cy="26952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1600"/>
              </a:spcBef>
              <a:spcAft>
                <a:spcPts val="0"/>
              </a:spcAft>
              <a:buSzPts val="1400"/>
              <a:buChar char="○"/>
              <a:defRPr/>
            </a:lvl2pPr>
            <a:lvl3pPr marL="1371600" lvl="2" indent="-317500" algn="l" rtl="0">
              <a:lnSpc>
                <a:spcPct val="110000"/>
              </a:lnSpc>
              <a:spcBef>
                <a:spcPts val="1600"/>
              </a:spcBef>
              <a:spcAft>
                <a:spcPts val="0"/>
              </a:spcAft>
              <a:buSzPts val="1400"/>
              <a:buChar char="■"/>
              <a:defRPr/>
            </a:lvl3pPr>
            <a:lvl4pPr marL="1828800" lvl="3" indent="-317500" algn="l" rtl="0">
              <a:lnSpc>
                <a:spcPct val="110000"/>
              </a:lnSpc>
              <a:spcBef>
                <a:spcPts val="1600"/>
              </a:spcBef>
              <a:spcAft>
                <a:spcPts val="0"/>
              </a:spcAft>
              <a:buSzPts val="1400"/>
              <a:buChar char="●"/>
              <a:defRPr/>
            </a:lvl4pPr>
            <a:lvl5pPr marL="2286000" lvl="4" indent="-317500" algn="l" rtl="0">
              <a:lnSpc>
                <a:spcPct val="110000"/>
              </a:lnSpc>
              <a:spcBef>
                <a:spcPts val="1600"/>
              </a:spcBef>
              <a:spcAft>
                <a:spcPts val="0"/>
              </a:spcAft>
              <a:buSzPts val="1400"/>
              <a:buChar char="○"/>
              <a:defRPr/>
            </a:lvl5pPr>
            <a:lvl6pPr marL="2743200" lvl="5" indent="-317500" algn="l" rtl="0">
              <a:lnSpc>
                <a:spcPct val="110000"/>
              </a:lnSpc>
              <a:spcBef>
                <a:spcPts val="1600"/>
              </a:spcBef>
              <a:spcAft>
                <a:spcPts val="0"/>
              </a:spcAft>
              <a:buSzPts val="1400"/>
              <a:buChar char="■"/>
              <a:defRPr/>
            </a:lvl6pPr>
            <a:lvl7pPr marL="3200400" lvl="6" indent="-317500" algn="l" rtl="0">
              <a:lnSpc>
                <a:spcPct val="110000"/>
              </a:lnSpc>
              <a:spcBef>
                <a:spcPts val="1600"/>
              </a:spcBef>
              <a:spcAft>
                <a:spcPts val="0"/>
              </a:spcAft>
              <a:buSzPts val="1400"/>
              <a:buChar char="●"/>
              <a:defRPr/>
            </a:lvl7pPr>
            <a:lvl8pPr marL="3657600" lvl="7" indent="-317500" algn="l" rtl="0">
              <a:lnSpc>
                <a:spcPct val="110000"/>
              </a:lnSpc>
              <a:spcBef>
                <a:spcPts val="1600"/>
              </a:spcBef>
              <a:spcAft>
                <a:spcPts val="0"/>
              </a:spcAft>
              <a:buSzPts val="1400"/>
              <a:buChar char="○"/>
              <a:defRPr/>
            </a:lvl8pPr>
            <a:lvl9pPr marL="4114800" lvl="8" indent="-317500" algn="l" rtl="0">
              <a:lnSpc>
                <a:spcPct val="110000"/>
              </a:lnSpc>
              <a:spcBef>
                <a:spcPts val="1600"/>
              </a:spcBef>
              <a:spcAft>
                <a:spcPts val="1600"/>
              </a:spcAft>
              <a:buSzPts val="1400"/>
              <a:buChar char="■"/>
              <a:defRPr/>
            </a:lvl9pPr>
          </a:lstStyle>
          <a:p>
            <a:endParaRPr/>
          </a:p>
        </p:txBody>
      </p:sp>
      <p:sp>
        <p:nvSpPr>
          <p:cNvPr id="267" name="Google Shape;267;p57"/>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68" name="Google Shape;268;p57"/>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69" name="Google Shape;269;p57"/>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70"/>
        <p:cNvGrpSpPr/>
        <p:nvPr/>
      </p:nvGrpSpPr>
      <p:grpSpPr>
        <a:xfrm>
          <a:off x="0" y="0"/>
          <a:ext cx="0" cy="0"/>
          <a:chOff x="0" y="0"/>
          <a:chExt cx="0" cy="0"/>
        </a:xfrm>
      </p:grpSpPr>
      <p:sp>
        <p:nvSpPr>
          <p:cNvPr id="271" name="Google Shape;271;p58"/>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58"/>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1600"/>
              </a:spcBef>
              <a:spcAft>
                <a:spcPts val="0"/>
              </a:spcAft>
              <a:buClr>
                <a:srgbClr val="888888"/>
              </a:buClr>
              <a:buSzPts val="1500"/>
              <a:buNone/>
              <a:defRPr sz="1500">
                <a:solidFill>
                  <a:srgbClr val="888888"/>
                </a:solidFill>
              </a:defRPr>
            </a:lvl2pPr>
            <a:lvl3pPr marL="1371600" lvl="2" indent="-228600" algn="l" rtl="0">
              <a:lnSpc>
                <a:spcPct val="90000"/>
              </a:lnSpc>
              <a:spcBef>
                <a:spcPts val="1600"/>
              </a:spcBef>
              <a:spcAft>
                <a:spcPts val="0"/>
              </a:spcAft>
              <a:buClr>
                <a:srgbClr val="888888"/>
              </a:buClr>
              <a:buSzPts val="1350"/>
              <a:buNone/>
              <a:defRPr sz="1350">
                <a:solidFill>
                  <a:srgbClr val="888888"/>
                </a:solidFill>
              </a:defRPr>
            </a:lvl3pPr>
            <a:lvl4pPr marL="1828800" lvl="3" indent="-228600" algn="l" rtl="0">
              <a:lnSpc>
                <a:spcPct val="90000"/>
              </a:lnSpc>
              <a:spcBef>
                <a:spcPts val="1600"/>
              </a:spcBef>
              <a:spcAft>
                <a:spcPts val="0"/>
              </a:spcAft>
              <a:buClr>
                <a:srgbClr val="888888"/>
              </a:buClr>
              <a:buSzPts val="1200"/>
              <a:buNone/>
              <a:defRPr sz="1200">
                <a:solidFill>
                  <a:srgbClr val="888888"/>
                </a:solidFill>
              </a:defRPr>
            </a:lvl4pPr>
            <a:lvl5pPr marL="2286000" lvl="4" indent="-228600" algn="l" rtl="0">
              <a:lnSpc>
                <a:spcPct val="90000"/>
              </a:lnSpc>
              <a:spcBef>
                <a:spcPts val="1600"/>
              </a:spcBef>
              <a:spcAft>
                <a:spcPts val="0"/>
              </a:spcAft>
              <a:buClr>
                <a:srgbClr val="888888"/>
              </a:buClr>
              <a:buSzPts val="1200"/>
              <a:buNone/>
              <a:defRPr sz="1200">
                <a:solidFill>
                  <a:srgbClr val="888888"/>
                </a:solidFill>
              </a:defRPr>
            </a:lvl5pPr>
            <a:lvl6pPr marL="2743200" lvl="5" indent="-228600" algn="l" rtl="0">
              <a:lnSpc>
                <a:spcPct val="90000"/>
              </a:lnSpc>
              <a:spcBef>
                <a:spcPts val="1600"/>
              </a:spcBef>
              <a:spcAft>
                <a:spcPts val="0"/>
              </a:spcAft>
              <a:buClr>
                <a:srgbClr val="888888"/>
              </a:buClr>
              <a:buSzPts val="1200"/>
              <a:buNone/>
              <a:defRPr sz="1200">
                <a:solidFill>
                  <a:srgbClr val="888888"/>
                </a:solidFill>
              </a:defRPr>
            </a:lvl6pPr>
            <a:lvl7pPr marL="3200400" lvl="6" indent="-228600" algn="l" rtl="0">
              <a:lnSpc>
                <a:spcPct val="90000"/>
              </a:lnSpc>
              <a:spcBef>
                <a:spcPts val="1600"/>
              </a:spcBef>
              <a:spcAft>
                <a:spcPts val="0"/>
              </a:spcAft>
              <a:buClr>
                <a:srgbClr val="888888"/>
              </a:buClr>
              <a:buSzPts val="1200"/>
              <a:buNone/>
              <a:defRPr sz="1200">
                <a:solidFill>
                  <a:srgbClr val="888888"/>
                </a:solidFill>
              </a:defRPr>
            </a:lvl7pPr>
            <a:lvl8pPr marL="3657600" lvl="7" indent="-228600" algn="l" rtl="0">
              <a:lnSpc>
                <a:spcPct val="90000"/>
              </a:lnSpc>
              <a:spcBef>
                <a:spcPts val="1600"/>
              </a:spcBef>
              <a:spcAft>
                <a:spcPts val="0"/>
              </a:spcAft>
              <a:buClr>
                <a:srgbClr val="888888"/>
              </a:buClr>
              <a:buSzPts val="1200"/>
              <a:buNone/>
              <a:defRPr sz="1200">
                <a:solidFill>
                  <a:srgbClr val="888888"/>
                </a:solidFill>
              </a:defRPr>
            </a:lvl8pPr>
            <a:lvl9pPr marL="4114800" lvl="8" indent="-228600" algn="l" rtl="0">
              <a:lnSpc>
                <a:spcPct val="90000"/>
              </a:lnSpc>
              <a:spcBef>
                <a:spcPts val="1600"/>
              </a:spcBef>
              <a:spcAft>
                <a:spcPts val="1600"/>
              </a:spcAft>
              <a:buClr>
                <a:srgbClr val="888888"/>
              </a:buClr>
              <a:buSzPts val="1200"/>
              <a:buNone/>
              <a:defRPr sz="1200">
                <a:solidFill>
                  <a:srgbClr val="888888"/>
                </a:solidFill>
              </a:defRPr>
            </a:lvl9pPr>
          </a:lstStyle>
          <a:p>
            <a:endParaRPr/>
          </a:p>
        </p:txBody>
      </p:sp>
      <p:sp>
        <p:nvSpPr>
          <p:cNvPr id="273" name="Google Shape;273;p5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4" name="Google Shape;274;p5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5" name="Google Shape;275;p5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276"/>
        <p:cNvGrpSpPr/>
        <p:nvPr/>
      </p:nvGrpSpPr>
      <p:grpSpPr>
        <a:xfrm>
          <a:off x="0" y="0"/>
          <a:ext cx="0" cy="0"/>
          <a:chOff x="0" y="0"/>
          <a:chExt cx="0" cy="0"/>
        </a:xfrm>
      </p:grpSpPr>
      <p:sp>
        <p:nvSpPr>
          <p:cNvPr id="277" name="Google Shape;277;p5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8" name="Google Shape;278;p5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79" name="Google Shape;279;p5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0" name="Google Shape;280;p5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1" name="Google Shape;281;p5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0" name="Google Shape;7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71" name="Google Shape;7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6" name="Google Shape;146;p3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19"/>
        <p:cNvGrpSpPr/>
        <p:nvPr/>
      </p:nvGrpSpPr>
      <p:grpSpPr>
        <a:xfrm>
          <a:off x="0" y="0"/>
          <a:ext cx="0" cy="0"/>
          <a:chOff x="0" y="0"/>
          <a:chExt cx="0" cy="0"/>
        </a:xfrm>
      </p:grpSpPr>
      <p:sp>
        <p:nvSpPr>
          <p:cNvPr id="220" name="Google Shape;220;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21" name="Google Shape;221;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222" name="Google Shape;222;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60"/>
          <p:cNvPicPr preferRelativeResize="0"/>
          <p:nvPr/>
        </p:nvPicPr>
        <p:blipFill rotWithShape="1">
          <a:blip r:embed="rId3">
            <a:alphaModFix/>
          </a:blip>
          <a:srcRect/>
          <a:stretch/>
        </p:blipFill>
        <p:spPr>
          <a:xfrm>
            <a:off x="154175" y="1804000"/>
            <a:ext cx="4059249" cy="3919299"/>
          </a:xfrm>
          <a:prstGeom prst="rect">
            <a:avLst/>
          </a:prstGeom>
          <a:noFill/>
          <a:ln>
            <a:noFill/>
          </a:ln>
        </p:spPr>
      </p:pic>
      <p:sp>
        <p:nvSpPr>
          <p:cNvPr id="287" name="Google Shape;287;p60"/>
          <p:cNvSpPr txBox="1">
            <a:spLocks noGrp="1"/>
          </p:cNvSpPr>
          <p:nvPr>
            <p:ph type="ctrTitle"/>
          </p:nvPr>
        </p:nvSpPr>
        <p:spPr>
          <a:xfrm>
            <a:off x="421725" y="679550"/>
            <a:ext cx="8520600" cy="1229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5"/>
              </a:buClr>
              <a:buSzPts val="9600"/>
              <a:buFont typeface="Impact"/>
              <a:buNone/>
            </a:pPr>
            <a:r>
              <a:rPr lang="en" sz="9600">
                <a:solidFill>
                  <a:schemeClr val="accent5"/>
                </a:solidFill>
                <a:latin typeface="Impact"/>
                <a:ea typeface="Impact"/>
                <a:cs typeface="Impact"/>
                <a:sym typeface="Impact"/>
              </a:rPr>
              <a:t>     </a:t>
            </a:r>
            <a:endParaRPr sz="9600">
              <a:solidFill>
                <a:schemeClr val="accent5"/>
              </a:solidFill>
              <a:latin typeface="Impact"/>
              <a:ea typeface="Impact"/>
              <a:cs typeface="Impact"/>
              <a:sym typeface="Impact"/>
            </a:endParaRPr>
          </a:p>
          <a:p>
            <a:pPr marL="0" lvl="0" indent="0" algn="ctr" rtl="0">
              <a:lnSpc>
                <a:spcPct val="90000"/>
              </a:lnSpc>
              <a:spcBef>
                <a:spcPts val="0"/>
              </a:spcBef>
              <a:spcAft>
                <a:spcPts val="0"/>
              </a:spcAft>
              <a:buClr>
                <a:srgbClr val="1C4587"/>
              </a:buClr>
              <a:buSzPts val="7200"/>
              <a:buFont typeface="Impact"/>
              <a:buNone/>
            </a:pPr>
            <a:r>
              <a:rPr lang="en">
                <a:solidFill>
                  <a:srgbClr val="595959"/>
                </a:solidFill>
                <a:latin typeface="Impact"/>
                <a:ea typeface="Impact"/>
                <a:cs typeface="Impact"/>
                <a:sym typeface="Impact"/>
              </a:rPr>
              <a:t>Collaborative Online International Learning</a:t>
            </a:r>
            <a:endParaRPr>
              <a:solidFill>
                <a:srgbClr val="595959"/>
              </a:solidFill>
              <a:highlight>
                <a:srgbClr val="044783"/>
              </a:highlight>
            </a:endParaRPr>
          </a:p>
        </p:txBody>
      </p:sp>
      <p:cxnSp>
        <p:nvCxnSpPr>
          <p:cNvPr id="288" name="Google Shape;288;p60"/>
          <p:cNvCxnSpPr/>
          <p:nvPr/>
        </p:nvCxnSpPr>
        <p:spPr>
          <a:xfrm>
            <a:off x="4563000" y="2832875"/>
            <a:ext cx="18000" cy="1652700"/>
          </a:xfrm>
          <a:prstGeom prst="straightConnector1">
            <a:avLst/>
          </a:prstGeom>
          <a:noFill/>
          <a:ln w="76200" cap="flat" cmpd="sng">
            <a:solidFill>
              <a:schemeClr val="accent4"/>
            </a:solidFill>
            <a:prstDash val="solid"/>
            <a:round/>
            <a:headEnd type="none" w="sm" len="sm"/>
            <a:tailEnd type="none" w="sm" len="sm"/>
          </a:ln>
        </p:spPr>
      </p:cxnSp>
      <p:sp>
        <p:nvSpPr>
          <p:cNvPr id="289" name="Google Shape;289;p60"/>
          <p:cNvSpPr txBox="1"/>
          <p:nvPr/>
        </p:nvSpPr>
        <p:spPr>
          <a:xfrm>
            <a:off x="4742700" y="2953800"/>
            <a:ext cx="4237800" cy="161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200" i="1">
                <a:solidFill>
                  <a:srgbClr val="009EE0"/>
                </a:solidFill>
                <a:latin typeface="Roboto"/>
                <a:ea typeface="Roboto"/>
                <a:cs typeface="Roboto"/>
                <a:sym typeface="Roboto"/>
              </a:rPr>
              <a:t>Connecting across differences for learning, collaboration and understanding</a:t>
            </a:r>
            <a:endParaRPr sz="2200" i="1">
              <a:solidFill>
                <a:srgbClr val="009EE0"/>
              </a:solidFill>
              <a:latin typeface="Roboto"/>
              <a:ea typeface="Roboto"/>
              <a:cs typeface="Roboto"/>
              <a:sym typeface="Roboto"/>
            </a:endParaRPr>
          </a:p>
          <a:p>
            <a:pPr marL="0" marR="0" lvl="0" indent="0" algn="l" rtl="0">
              <a:lnSpc>
                <a:spcPct val="150000"/>
              </a:lnSpc>
              <a:spcBef>
                <a:spcPts val="0"/>
              </a:spcBef>
              <a:spcAft>
                <a:spcPts val="0"/>
              </a:spcAft>
              <a:buNone/>
            </a:pPr>
            <a:endParaRPr sz="2400">
              <a:solidFill>
                <a:srgbClr val="595959"/>
              </a:solidFill>
              <a:latin typeface="Roboto"/>
              <a:ea typeface="Roboto"/>
              <a:cs typeface="Roboto"/>
              <a:sym typeface="Roboto"/>
            </a:endParaRPr>
          </a:p>
          <a:p>
            <a:pPr marL="0" marR="0" lvl="0" indent="0" algn="l" rtl="0">
              <a:lnSpc>
                <a:spcPct val="150000"/>
              </a:lnSpc>
              <a:spcBef>
                <a:spcPts val="0"/>
              </a:spcBef>
              <a:spcAft>
                <a:spcPts val="0"/>
              </a:spcAft>
              <a:buNone/>
            </a:pPr>
            <a:endParaRPr sz="2400">
              <a:solidFill>
                <a:srgbClr val="595959"/>
              </a:solidFill>
              <a:latin typeface="Roboto"/>
              <a:ea typeface="Roboto"/>
              <a:cs typeface="Roboto"/>
              <a:sym typeface="Roboto"/>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9"/>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3" name="Google Shape;503;p69"/>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4" name="Google Shape;504;p69"/>
          <p:cNvSpPr/>
          <p:nvPr/>
        </p:nvSpPr>
        <p:spPr>
          <a:xfrm>
            <a:off x="6664097" y="4711571"/>
            <a:ext cx="8184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5" name="Google Shape;505;p69"/>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6" name="Google Shape;506;p69"/>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7" name="Google Shape;507;p69"/>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8" name="Google Shape;508;p69"/>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9" name="Google Shape;509;p69"/>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0" name="Google Shape;510;p69"/>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1" name="Google Shape;511;p69"/>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512" name="Google Shape;512;p69"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513" name="Google Shape;513;p69"/>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4" name="Google Shape;514;p69"/>
          <p:cNvSpPr/>
          <p:nvPr/>
        </p:nvSpPr>
        <p:spPr>
          <a:xfrm rot="431862">
            <a:off x="8206888" y="4781890"/>
            <a:ext cx="117325" cy="467735"/>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5" name="Google Shape;515;p69"/>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6" name="Google Shape;516;p69"/>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7" name="Google Shape;517;p69"/>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8" name="Google Shape;518;p69"/>
          <p:cNvSpPr txBox="1">
            <a:spLocks noGrp="1"/>
          </p:cNvSpPr>
          <p:nvPr>
            <p:ph type="body" idx="1"/>
          </p:nvPr>
        </p:nvSpPr>
        <p:spPr>
          <a:xfrm>
            <a:off x="446925" y="184675"/>
            <a:ext cx="7259400" cy="355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1800"/>
              <a:buNone/>
            </a:pPr>
            <a:endParaRPr sz="2000">
              <a:solidFill>
                <a:srgbClr val="434343"/>
              </a:solidFill>
            </a:endParaRPr>
          </a:p>
          <a:p>
            <a:pPr marL="0" lvl="0" indent="0" algn="l" rtl="0">
              <a:lnSpc>
                <a:spcPct val="90000"/>
              </a:lnSpc>
              <a:spcBef>
                <a:spcPts val="0"/>
              </a:spcBef>
              <a:spcAft>
                <a:spcPts val="0"/>
              </a:spcAft>
              <a:buClr>
                <a:srgbClr val="888888"/>
              </a:buClr>
              <a:buSzPts val="1800"/>
              <a:buNone/>
            </a:pPr>
            <a:r>
              <a:rPr lang="en" sz="2000">
                <a:solidFill>
                  <a:srgbClr val="434343"/>
                </a:solidFill>
              </a:rPr>
              <a:t>Virtual Exchange has been employed in higher ed for 20+ years. COIL began at SUNY in 2004.</a:t>
            </a:r>
            <a:endParaRPr sz="2000">
              <a:solidFill>
                <a:srgbClr val="434343"/>
              </a:solidFill>
            </a:endParaRPr>
          </a:p>
          <a:p>
            <a:pPr marL="0" lvl="0" indent="0" algn="l" rtl="0">
              <a:lnSpc>
                <a:spcPct val="90000"/>
              </a:lnSpc>
              <a:spcBef>
                <a:spcPts val="0"/>
              </a:spcBef>
              <a:spcAft>
                <a:spcPts val="0"/>
              </a:spcAft>
              <a:buClr>
                <a:srgbClr val="888888"/>
              </a:buClr>
              <a:buSzPts val="1800"/>
              <a:buNone/>
            </a:pPr>
            <a:endParaRPr sz="2000">
              <a:solidFill>
                <a:srgbClr val="434343"/>
              </a:solidFill>
            </a:endParaRPr>
          </a:p>
          <a:p>
            <a:pPr marL="0" lvl="0" indent="0" algn="l" rtl="0">
              <a:lnSpc>
                <a:spcPct val="90000"/>
              </a:lnSpc>
              <a:spcBef>
                <a:spcPts val="0"/>
              </a:spcBef>
              <a:spcAft>
                <a:spcPts val="0"/>
              </a:spcAft>
              <a:buClr>
                <a:srgbClr val="888888"/>
              </a:buClr>
              <a:buSzPts val="1800"/>
              <a:buNone/>
            </a:pPr>
            <a:r>
              <a:rPr lang="en" sz="2000">
                <a:solidFill>
                  <a:srgbClr val="434343"/>
                </a:solidFill>
              </a:rPr>
              <a:t>Virtual Exchange is a rapidly growing field. SUNY COIL Center is a field leader.</a:t>
            </a:r>
            <a:endParaRPr sz="2000">
              <a:solidFill>
                <a:srgbClr val="434343"/>
              </a:solidFill>
            </a:endParaRPr>
          </a:p>
          <a:p>
            <a:pPr marL="0" lvl="0" indent="0" algn="l" rtl="0">
              <a:lnSpc>
                <a:spcPct val="90000"/>
              </a:lnSpc>
              <a:spcBef>
                <a:spcPts val="0"/>
              </a:spcBef>
              <a:spcAft>
                <a:spcPts val="0"/>
              </a:spcAft>
              <a:buClr>
                <a:srgbClr val="888888"/>
              </a:buClr>
              <a:buSzPts val="1800"/>
              <a:buNone/>
            </a:pPr>
            <a:endParaRPr sz="2000">
              <a:solidFill>
                <a:srgbClr val="434343"/>
              </a:solidFill>
            </a:endParaRPr>
          </a:p>
          <a:p>
            <a:pPr marL="0" lvl="0" indent="0" algn="l" rtl="0">
              <a:lnSpc>
                <a:spcPct val="90000"/>
              </a:lnSpc>
              <a:spcBef>
                <a:spcPts val="0"/>
              </a:spcBef>
              <a:spcAft>
                <a:spcPts val="0"/>
              </a:spcAft>
              <a:buClr>
                <a:srgbClr val="888888"/>
              </a:buClr>
              <a:buSzPts val="1800"/>
              <a:buNone/>
            </a:pPr>
            <a:r>
              <a:rPr lang="en" sz="2000">
                <a:solidFill>
                  <a:srgbClr val="434343"/>
                </a:solidFill>
              </a:rPr>
              <a:t>COIL is the gold standard for Virtual Exchange in global higher education.</a:t>
            </a:r>
            <a:endParaRPr sz="2000">
              <a:solidFill>
                <a:srgbClr val="434343"/>
              </a:solidFill>
            </a:endParaRPr>
          </a:p>
          <a:p>
            <a:pPr marL="0" lvl="0" indent="0" algn="l" rtl="0">
              <a:lnSpc>
                <a:spcPct val="90000"/>
              </a:lnSpc>
              <a:spcBef>
                <a:spcPts val="0"/>
              </a:spcBef>
              <a:spcAft>
                <a:spcPts val="0"/>
              </a:spcAft>
              <a:buClr>
                <a:srgbClr val="888888"/>
              </a:buClr>
              <a:buSzPts val="1800"/>
              <a:buNone/>
            </a:pPr>
            <a:endParaRPr sz="2000">
              <a:solidFill>
                <a:srgbClr val="434343"/>
              </a:solidFill>
            </a:endParaRPr>
          </a:p>
          <a:p>
            <a:pPr marL="0" lvl="0" indent="0" algn="l" rtl="0">
              <a:spcBef>
                <a:spcPts val="0"/>
              </a:spcBef>
              <a:spcAft>
                <a:spcPts val="0"/>
              </a:spcAft>
              <a:buClr>
                <a:srgbClr val="888888"/>
              </a:buClr>
              <a:buSzPts val="1800"/>
              <a:buNone/>
            </a:pPr>
            <a:r>
              <a:rPr lang="en" sz="2000">
                <a:solidFill>
                  <a:srgbClr val="434343"/>
                </a:solidFill>
              </a:rPr>
              <a:t>Since the start of the global pandemic, interest in VE has significantly increased. Emergence of new global consortia in Latin America, Japan, South Africa. International Education organizations fully embracing VE for the first time.</a:t>
            </a:r>
            <a:endParaRPr sz="2000">
              <a:solidFill>
                <a:srgbClr val="434343"/>
              </a:solidFill>
            </a:endParaRPr>
          </a:p>
          <a:p>
            <a:pPr marL="0" lvl="0" indent="0" algn="l" rtl="0">
              <a:lnSpc>
                <a:spcPct val="90000"/>
              </a:lnSpc>
              <a:spcBef>
                <a:spcPts val="0"/>
              </a:spcBef>
              <a:spcAft>
                <a:spcPts val="0"/>
              </a:spcAft>
              <a:buClr>
                <a:srgbClr val="888888"/>
              </a:buClr>
              <a:buSzPts val="1800"/>
              <a:buNone/>
            </a:pPr>
            <a:endParaRPr sz="2000">
              <a:solidFill>
                <a:srgbClr val="434343"/>
              </a:solidFill>
            </a:endParaRPr>
          </a:p>
          <a:p>
            <a:pPr marL="0" lvl="0" indent="0" algn="l" rtl="0">
              <a:lnSpc>
                <a:spcPct val="90000"/>
              </a:lnSpc>
              <a:spcBef>
                <a:spcPts val="0"/>
              </a:spcBef>
              <a:spcAft>
                <a:spcPts val="0"/>
              </a:spcAft>
              <a:buClr>
                <a:srgbClr val="888888"/>
              </a:buClr>
              <a:buSzPts val="1800"/>
              <a:buNone/>
            </a:pPr>
            <a:endParaRPr sz="20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0"/>
          <p:cNvSpPr/>
          <p:nvPr/>
        </p:nvSpPr>
        <p:spPr>
          <a:xfrm>
            <a:off x="-59424" y="4782346"/>
            <a:ext cx="9320100" cy="4974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25" name="Google Shape;525;p70"/>
          <p:cNvSpPr/>
          <p:nvPr/>
        </p:nvSpPr>
        <p:spPr>
          <a:xfrm>
            <a:off x="6815337" y="4431323"/>
            <a:ext cx="1026600" cy="10425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26" name="Google Shape;526;p70"/>
          <p:cNvSpPr/>
          <p:nvPr/>
        </p:nvSpPr>
        <p:spPr>
          <a:xfrm>
            <a:off x="6664097" y="4711571"/>
            <a:ext cx="8187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27" name="Google Shape;527;p70"/>
          <p:cNvSpPr/>
          <p:nvPr/>
        </p:nvSpPr>
        <p:spPr>
          <a:xfrm>
            <a:off x="6759630" y="4961487"/>
            <a:ext cx="5142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28" name="Google Shape;528;p70"/>
          <p:cNvSpPr/>
          <p:nvPr/>
        </p:nvSpPr>
        <p:spPr>
          <a:xfrm>
            <a:off x="7791469" y="4944019"/>
            <a:ext cx="1956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29" name="Google Shape;529;p70"/>
          <p:cNvSpPr/>
          <p:nvPr/>
        </p:nvSpPr>
        <p:spPr>
          <a:xfrm>
            <a:off x="6563908"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30" name="Google Shape;530;p70"/>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31" name="Google Shape;531;p70"/>
          <p:cNvSpPr/>
          <p:nvPr/>
        </p:nvSpPr>
        <p:spPr>
          <a:xfrm>
            <a:off x="6250252" y="4904263"/>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32" name="Google Shape;532;p70"/>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33" name="Google Shape;533;p70"/>
          <p:cNvSpPr/>
          <p:nvPr/>
        </p:nvSpPr>
        <p:spPr>
          <a:xfrm>
            <a:off x="7841771" y="4791695"/>
            <a:ext cx="381900" cy="1509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pic>
        <p:nvPicPr>
          <p:cNvPr id="534" name="Google Shape;534;p70"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7"/>
            <a:ext cx="1483931" cy="1432760"/>
          </a:xfrm>
          <a:prstGeom prst="rect">
            <a:avLst/>
          </a:prstGeom>
          <a:noFill/>
          <a:ln>
            <a:noFill/>
          </a:ln>
        </p:spPr>
      </p:pic>
      <p:sp>
        <p:nvSpPr>
          <p:cNvPr id="535" name="Google Shape;535;p70"/>
          <p:cNvSpPr/>
          <p:nvPr/>
        </p:nvSpPr>
        <p:spPr>
          <a:xfrm>
            <a:off x="8269042" y="4580842"/>
            <a:ext cx="973200" cy="10050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36" name="Google Shape;536;p70"/>
          <p:cNvSpPr/>
          <p:nvPr/>
        </p:nvSpPr>
        <p:spPr>
          <a:xfrm rot="431862">
            <a:off x="8207037" y="4781909"/>
            <a:ext cx="117325" cy="467698"/>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37" name="Google Shape;537;p70"/>
          <p:cNvSpPr/>
          <p:nvPr/>
        </p:nvSpPr>
        <p:spPr>
          <a:xfrm>
            <a:off x="8646678"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38" name="Google Shape;538;p70"/>
          <p:cNvSpPr/>
          <p:nvPr/>
        </p:nvSpPr>
        <p:spPr>
          <a:xfrm>
            <a:off x="8823043" y="4803799"/>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39" name="Google Shape;539;p70"/>
          <p:cNvSpPr/>
          <p:nvPr/>
        </p:nvSpPr>
        <p:spPr>
          <a:xfrm>
            <a:off x="7841771" y="4790045"/>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40" name="Google Shape;540;p70"/>
          <p:cNvSpPr txBox="1">
            <a:spLocks noGrp="1"/>
          </p:cNvSpPr>
          <p:nvPr>
            <p:ph type="title"/>
          </p:nvPr>
        </p:nvSpPr>
        <p:spPr>
          <a:xfrm>
            <a:off x="623888" y="1093555"/>
            <a:ext cx="7886700" cy="213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4C93"/>
              </a:buClr>
              <a:buSzPts val="3400"/>
              <a:buNone/>
            </a:pPr>
            <a:r>
              <a:rPr lang="en">
                <a:solidFill>
                  <a:srgbClr val="004C93"/>
                </a:solidFill>
              </a:rPr>
              <a:t>Examples of COIL Collaborations</a:t>
            </a:r>
            <a:endParaRPr/>
          </a:p>
        </p:txBody>
      </p:sp>
      <p:sp>
        <p:nvSpPr>
          <p:cNvPr id="541" name="Google Shape;541;p70"/>
          <p:cNvSpPr txBox="1">
            <a:spLocks noGrp="1"/>
          </p:cNvSpPr>
          <p:nvPr>
            <p:ph type="body" idx="1"/>
          </p:nvPr>
        </p:nvSpPr>
        <p:spPr>
          <a:xfrm>
            <a:off x="623888" y="3233148"/>
            <a:ext cx="7886700" cy="112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en"/>
              <a:t>COIL supports and benefits from student engagement and faculty creativity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71" descr="Diagram&#10;&#10;Description automatically generated"/>
          <p:cNvPicPr preferRelativeResize="0"/>
          <p:nvPr/>
        </p:nvPicPr>
        <p:blipFill rotWithShape="1">
          <a:blip r:embed="rId3">
            <a:alphaModFix/>
          </a:blip>
          <a:srcRect b="36816"/>
          <a:stretch/>
        </p:blipFill>
        <p:spPr>
          <a:xfrm>
            <a:off x="28625" y="368375"/>
            <a:ext cx="8574060" cy="4062950"/>
          </a:xfrm>
          <a:prstGeom prst="rect">
            <a:avLst/>
          </a:prstGeom>
          <a:noFill/>
          <a:ln>
            <a:noFill/>
          </a:ln>
        </p:spPr>
      </p:pic>
      <p:sp>
        <p:nvSpPr>
          <p:cNvPr id="548" name="Google Shape;548;p71"/>
          <p:cNvSpPr/>
          <p:nvPr/>
        </p:nvSpPr>
        <p:spPr>
          <a:xfrm>
            <a:off x="-59424" y="4782346"/>
            <a:ext cx="9320100" cy="4974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49" name="Google Shape;549;p71"/>
          <p:cNvSpPr/>
          <p:nvPr/>
        </p:nvSpPr>
        <p:spPr>
          <a:xfrm>
            <a:off x="6815337" y="4431323"/>
            <a:ext cx="1026600" cy="10425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50" name="Google Shape;550;p71"/>
          <p:cNvSpPr/>
          <p:nvPr/>
        </p:nvSpPr>
        <p:spPr>
          <a:xfrm>
            <a:off x="6664097" y="4711571"/>
            <a:ext cx="8187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51" name="Google Shape;551;p71"/>
          <p:cNvSpPr/>
          <p:nvPr/>
        </p:nvSpPr>
        <p:spPr>
          <a:xfrm>
            <a:off x="6759630" y="4961487"/>
            <a:ext cx="5142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52" name="Google Shape;552;p71"/>
          <p:cNvSpPr/>
          <p:nvPr/>
        </p:nvSpPr>
        <p:spPr>
          <a:xfrm>
            <a:off x="7791469" y="4944019"/>
            <a:ext cx="1956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53" name="Google Shape;553;p71"/>
          <p:cNvSpPr/>
          <p:nvPr/>
        </p:nvSpPr>
        <p:spPr>
          <a:xfrm>
            <a:off x="6563908"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54" name="Google Shape;554;p71"/>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55" name="Google Shape;555;p71"/>
          <p:cNvSpPr/>
          <p:nvPr/>
        </p:nvSpPr>
        <p:spPr>
          <a:xfrm>
            <a:off x="6250252" y="4904263"/>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56" name="Google Shape;556;p71"/>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57" name="Google Shape;557;p71"/>
          <p:cNvSpPr/>
          <p:nvPr/>
        </p:nvSpPr>
        <p:spPr>
          <a:xfrm>
            <a:off x="7841771" y="4791695"/>
            <a:ext cx="381900" cy="1509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pic>
        <p:nvPicPr>
          <p:cNvPr id="558" name="Google Shape;558;p71" descr="https://lh4.googleusercontent.com/2XAh8eTlFdpKN94_pW4ZIoLrM9CisH2VrKEstPjI-hJuiOY06dIMG0BA3ascLYs3jGa23u8wZWTuvlXe3KUvO9d5FyJRZggmDYKBwpVB3eHyraffzhfD0r-Dy5wBlEQyqEsisXBL0Q"/>
          <p:cNvPicPr preferRelativeResize="0"/>
          <p:nvPr/>
        </p:nvPicPr>
        <p:blipFill rotWithShape="1">
          <a:blip r:embed="rId4">
            <a:alphaModFix/>
          </a:blip>
          <a:srcRect/>
          <a:stretch/>
        </p:blipFill>
        <p:spPr>
          <a:xfrm>
            <a:off x="7425221" y="3528727"/>
            <a:ext cx="1483931" cy="1432760"/>
          </a:xfrm>
          <a:prstGeom prst="rect">
            <a:avLst/>
          </a:prstGeom>
          <a:noFill/>
          <a:ln>
            <a:noFill/>
          </a:ln>
        </p:spPr>
      </p:pic>
      <p:sp>
        <p:nvSpPr>
          <p:cNvPr id="559" name="Google Shape;559;p71"/>
          <p:cNvSpPr/>
          <p:nvPr/>
        </p:nvSpPr>
        <p:spPr>
          <a:xfrm>
            <a:off x="8269042" y="4580842"/>
            <a:ext cx="973200" cy="10050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60" name="Google Shape;560;p71"/>
          <p:cNvSpPr/>
          <p:nvPr/>
        </p:nvSpPr>
        <p:spPr>
          <a:xfrm rot="431862">
            <a:off x="8207037" y="4781909"/>
            <a:ext cx="117325" cy="467698"/>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61" name="Google Shape;561;p71"/>
          <p:cNvSpPr/>
          <p:nvPr/>
        </p:nvSpPr>
        <p:spPr>
          <a:xfrm>
            <a:off x="8646678"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62" name="Google Shape;562;p71"/>
          <p:cNvSpPr/>
          <p:nvPr/>
        </p:nvSpPr>
        <p:spPr>
          <a:xfrm>
            <a:off x="8823043" y="4803799"/>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563" name="Google Shape;563;p71"/>
          <p:cNvSpPr/>
          <p:nvPr/>
        </p:nvSpPr>
        <p:spPr>
          <a:xfrm>
            <a:off x="7841771" y="4790045"/>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568"/>
        <p:cNvGrpSpPr/>
        <p:nvPr/>
      </p:nvGrpSpPr>
      <p:grpSpPr>
        <a:xfrm>
          <a:off x="0" y="0"/>
          <a:ext cx="0" cy="0"/>
          <a:chOff x="0" y="0"/>
          <a:chExt cx="0" cy="0"/>
        </a:xfrm>
      </p:grpSpPr>
      <p:sp>
        <p:nvSpPr>
          <p:cNvPr id="569" name="Google Shape;569;p72"/>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0" name="Google Shape;570;p72"/>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1" name="Google Shape;571;p72"/>
          <p:cNvSpPr/>
          <p:nvPr/>
        </p:nvSpPr>
        <p:spPr>
          <a:xfrm>
            <a:off x="6664097" y="4711571"/>
            <a:ext cx="8184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2" name="Google Shape;572;p72"/>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3" name="Google Shape;573;p72"/>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4" name="Google Shape;574;p72"/>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5" name="Google Shape;575;p72"/>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6" name="Google Shape;576;p72"/>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7" name="Google Shape;577;p72"/>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8" name="Google Shape;578;p72"/>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579" name="Google Shape;579;p72"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580" name="Google Shape;580;p72"/>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81" name="Google Shape;581;p72"/>
          <p:cNvSpPr/>
          <p:nvPr/>
        </p:nvSpPr>
        <p:spPr>
          <a:xfrm rot="431862">
            <a:off x="8206888" y="4781890"/>
            <a:ext cx="117325" cy="467735"/>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82" name="Google Shape;582;p72"/>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83" name="Google Shape;583;p72"/>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84" name="Google Shape;584;p72"/>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585" name="Google Shape;585;p72"/>
          <p:cNvPicPr preferRelativeResize="0"/>
          <p:nvPr/>
        </p:nvPicPr>
        <p:blipFill rotWithShape="1">
          <a:blip r:embed="rId4">
            <a:alphaModFix/>
          </a:blip>
          <a:srcRect l="9850" t="1580" r="15187" b="33631"/>
          <a:stretch/>
        </p:blipFill>
        <p:spPr>
          <a:xfrm>
            <a:off x="1014012" y="222679"/>
            <a:ext cx="6411210" cy="41558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3"/>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2" name="Google Shape;592;p73"/>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3" name="Google Shape;593;p73"/>
          <p:cNvSpPr/>
          <p:nvPr/>
        </p:nvSpPr>
        <p:spPr>
          <a:xfrm>
            <a:off x="6664097" y="4711571"/>
            <a:ext cx="818400" cy="855000"/>
          </a:xfrm>
          <a:prstGeom prst="ellipse">
            <a:avLst/>
          </a:prstGeom>
          <a:solidFill>
            <a:srgbClr val="7DDAFF">
              <a:alpha val="827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4" name="Google Shape;594;p73"/>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5" name="Google Shape;595;p73"/>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6" name="Google Shape;596;p73"/>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7" name="Google Shape;597;p73"/>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8" name="Google Shape;598;p73"/>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9" name="Google Shape;599;p73"/>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00" name="Google Shape;600;p73"/>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601" name="Google Shape;601;p73"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602" name="Google Shape;602;p73"/>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03" name="Google Shape;603;p73"/>
          <p:cNvSpPr/>
          <p:nvPr/>
        </p:nvSpPr>
        <p:spPr>
          <a:xfrm rot="431862">
            <a:off x="8206940" y="4781897"/>
            <a:ext cx="117325" cy="467772"/>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04" name="Google Shape;604;p73"/>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05" name="Google Shape;605;p73"/>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06" name="Google Shape;606;p73"/>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607" name="Google Shape;607;p73"/>
          <p:cNvPicPr preferRelativeResize="0"/>
          <p:nvPr/>
        </p:nvPicPr>
        <p:blipFill rotWithShape="1">
          <a:blip r:embed="rId4">
            <a:alphaModFix/>
          </a:blip>
          <a:srcRect r="9853" b="38916"/>
          <a:stretch/>
        </p:blipFill>
        <p:spPr>
          <a:xfrm>
            <a:off x="246225" y="242125"/>
            <a:ext cx="7681326" cy="3903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Google Shape;613;p74"/>
          <p:cNvPicPr preferRelativeResize="0"/>
          <p:nvPr/>
        </p:nvPicPr>
        <p:blipFill rotWithShape="1">
          <a:blip r:embed="rId3">
            <a:alphaModFix/>
          </a:blip>
          <a:srcRect b="35757"/>
          <a:stretch/>
        </p:blipFill>
        <p:spPr>
          <a:xfrm>
            <a:off x="50251" y="340650"/>
            <a:ext cx="8657375" cy="4171275"/>
          </a:xfrm>
          <a:prstGeom prst="rect">
            <a:avLst/>
          </a:prstGeom>
          <a:noFill/>
          <a:ln>
            <a:noFill/>
          </a:ln>
        </p:spPr>
      </p:pic>
      <p:sp>
        <p:nvSpPr>
          <p:cNvPr id="614" name="Google Shape;614;p74"/>
          <p:cNvSpPr/>
          <p:nvPr/>
        </p:nvSpPr>
        <p:spPr>
          <a:xfrm>
            <a:off x="-59424" y="4782346"/>
            <a:ext cx="9320100" cy="4974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15" name="Google Shape;615;p74"/>
          <p:cNvSpPr/>
          <p:nvPr/>
        </p:nvSpPr>
        <p:spPr>
          <a:xfrm>
            <a:off x="6815337" y="4431323"/>
            <a:ext cx="1026600" cy="10425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16" name="Google Shape;616;p74"/>
          <p:cNvSpPr/>
          <p:nvPr/>
        </p:nvSpPr>
        <p:spPr>
          <a:xfrm>
            <a:off x="6664097" y="4711571"/>
            <a:ext cx="8187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17" name="Google Shape;617;p74"/>
          <p:cNvSpPr/>
          <p:nvPr/>
        </p:nvSpPr>
        <p:spPr>
          <a:xfrm>
            <a:off x="6759630" y="4961487"/>
            <a:ext cx="5142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18" name="Google Shape;618;p74"/>
          <p:cNvSpPr/>
          <p:nvPr/>
        </p:nvSpPr>
        <p:spPr>
          <a:xfrm>
            <a:off x="7791469" y="4944019"/>
            <a:ext cx="1956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19" name="Google Shape;619;p74"/>
          <p:cNvSpPr/>
          <p:nvPr/>
        </p:nvSpPr>
        <p:spPr>
          <a:xfrm>
            <a:off x="6563908"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20" name="Google Shape;620;p74"/>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21" name="Google Shape;621;p74"/>
          <p:cNvSpPr/>
          <p:nvPr/>
        </p:nvSpPr>
        <p:spPr>
          <a:xfrm>
            <a:off x="6250252" y="4904263"/>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22" name="Google Shape;622;p74"/>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23" name="Google Shape;623;p74"/>
          <p:cNvSpPr/>
          <p:nvPr/>
        </p:nvSpPr>
        <p:spPr>
          <a:xfrm>
            <a:off x="7841771" y="4791695"/>
            <a:ext cx="381900" cy="1509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pic>
        <p:nvPicPr>
          <p:cNvPr id="624" name="Google Shape;624;p74" descr="https://lh4.googleusercontent.com/2XAh8eTlFdpKN94_pW4ZIoLrM9CisH2VrKEstPjI-hJuiOY06dIMG0BA3ascLYs3jGa23u8wZWTuvlXe3KUvO9d5FyJRZggmDYKBwpVB3eHyraffzhfD0r-Dy5wBlEQyqEsisXBL0Q"/>
          <p:cNvPicPr preferRelativeResize="0"/>
          <p:nvPr/>
        </p:nvPicPr>
        <p:blipFill rotWithShape="1">
          <a:blip r:embed="rId4">
            <a:alphaModFix/>
          </a:blip>
          <a:srcRect/>
          <a:stretch/>
        </p:blipFill>
        <p:spPr>
          <a:xfrm>
            <a:off x="7425221" y="3528727"/>
            <a:ext cx="1483931" cy="1432760"/>
          </a:xfrm>
          <a:prstGeom prst="rect">
            <a:avLst/>
          </a:prstGeom>
          <a:noFill/>
          <a:ln>
            <a:noFill/>
          </a:ln>
        </p:spPr>
      </p:pic>
      <p:sp>
        <p:nvSpPr>
          <p:cNvPr id="625" name="Google Shape;625;p74"/>
          <p:cNvSpPr/>
          <p:nvPr/>
        </p:nvSpPr>
        <p:spPr>
          <a:xfrm>
            <a:off x="8269042" y="4580842"/>
            <a:ext cx="973200" cy="10050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26" name="Google Shape;626;p74"/>
          <p:cNvSpPr/>
          <p:nvPr/>
        </p:nvSpPr>
        <p:spPr>
          <a:xfrm rot="431862">
            <a:off x="8207037" y="4781909"/>
            <a:ext cx="117325" cy="467698"/>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27" name="Google Shape;627;p74"/>
          <p:cNvSpPr/>
          <p:nvPr/>
        </p:nvSpPr>
        <p:spPr>
          <a:xfrm>
            <a:off x="8646678"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28" name="Google Shape;628;p74"/>
          <p:cNvSpPr/>
          <p:nvPr/>
        </p:nvSpPr>
        <p:spPr>
          <a:xfrm>
            <a:off x="8823043" y="4803799"/>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629" name="Google Shape;629;p74"/>
          <p:cNvSpPr/>
          <p:nvPr/>
        </p:nvSpPr>
        <p:spPr>
          <a:xfrm>
            <a:off x="7841771" y="4790045"/>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634"/>
        <p:cNvGrpSpPr/>
        <p:nvPr/>
      </p:nvGrpSpPr>
      <p:grpSpPr>
        <a:xfrm>
          <a:off x="0" y="0"/>
          <a:ext cx="0" cy="0"/>
          <a:chOff x="0" y="0"/>
          <a:chExt cx="0" cy="0"/>
        </a:xfrm>
      </p:grpSpPr>
      <p:sp>
        <p:nvSpPr>
          <p:cNvPr id="635" name="Google Shape;635;p75"/>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36" name="Google Shape;636;p75"/>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37" name="Google Shape;637;p75"/>
          <p:cNvSpPr/>
          <p:nvPr/>
        </p:nvSpPr>
        <p:spPr>
          <a:xfrm>
            <a:off x="6664097" y="4711571"/>
            <a:ext cx="818400" cy="855000"/>
          </a:xfrm>
          <a:prstGeom prst="ellipse">
            <a:avLst/>
          </a:prstGeom>
          <a:solidFill>
            <a:srgbClr val="7DDAFF">
              <a:alpha val="827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38" name="Google Shape;638;p75"/>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39" name="Google Shape;639;p75"/>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40" name="Google Shape;640;p75"/>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41" name="Google Shape;641;p75"/>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42" name="Google Shape;642;p75"/>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43" name="Google Shape;643;p75"/>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44" name="Google Shape;644;p75"/>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645" name="Google Shape;645;p75"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646" name="Google Shape;646;p75"/>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47" name="Google Shape;647;p75"/>
          <p:cNvSpPr/>
          <p:nvPr/>
        </p:nvSpPr>
        <p:spPr>
          <a:xfrm rot="431862">
            <a:off x="8206940" y="4781897"/>
            <a:ext cx="117325" cy="467772"/>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48" name="Google Shape;648;p75"/>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49" name="Google Shape;649;p75"/>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50" name="Google Shape;650;p75"/>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651" name="Google Shape;651;p75"/>
          <p:cNvPicPr preferRelativeResize="0"/>
          <p:nvPr/>
        </p:nvPicPr>
        <p:blipFill rotWithShape="1">
          <a:blip r:embed="rId4">
            <a:alphaModFix/>
          </a:blip>
          <a:srcRect l="9881" t="7683" r="14800" b="42226"/>
          <a:stretch/>
        </p:blipFill>
        <p:spPr>
          <a:xfrm>
            <a:off x="892600" y="631025"/>
            <a:ext cx="6482324" cy="323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76" descr="Text&#10;&#10;Description automatically generated"/>
          <p:cNvPicPr preferRelativeResize="0"/>
          <p:nvPr/>
        </p:nvPicPr>
        <p:blipFill rotWithShape="1">
          <a:blip r:embed="rId3">
            <a:alphaModFix/>
          </a:blip>
          <a:srcRect t="19"/>
          <a:stretch/>
        </p:blipFill>
        <p:spPr>
          <a:xfrm>
            <a:off x="0" y="25931"/>
            <a:ext cx="9144000" cy="50916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77"/>
          <p:cNvPicPr preferRelativeResize="0"/>
          <p:nvPr/>
        </p:nvPicPr>
        <p:blipFill rotWithShape="1">
          <a:blip r:embed="rId3">
            <a:alphaModFix/>
          </a:blip>
          <a:srcRect/>
          <a:stretch/>
        </p:blipFill>
        <p:spPr>
          <a:xfrm>
            <a:off x="984404" y="2935970"/>
            <a:ext cx="6807075" cy="1459251"/>
          </a:xfrm>
          <a:prstGeom prst="rect">
            <a:avLst/>
          </a:prstGeom>
          <a:noFill/>
          <a:ln>
            <a:noFill/>
          </a:ln>
        </p:spPr>
      </p:pic>
      <p:sp>
        <p:nvSpPr>
          <p:cNvPr id="663" name="Google Shape;663;p77"/>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64" name="Google Shape;664;p77"/>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65" name="Google Shape;665;p77"/>
          <p:cNvSpPr/>
          <p:nvPr/>
        </p:nvSpPr>
        <p:spPr>
          <a:xfrm>
            <a:off x="6664097" y="4711571"/>
            <a:ext cx="8184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66" name="Google Shape;666;p77"/>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67" name="Google Shape;667;p77"/>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68" name="Google Shape;668;p77"/>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69" name="Google Shape;669;p77"/>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70" name="Google Shape;670;p77"/>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71" name="Google Shape;671;p77"/>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72" name="Google Shape;672;p77"/>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673" name="Google Shape;673;p77" descr="https://lh4.googleusercontent.com/2XAh8eTlFdpKN94_pW4ZIoLrM9CisH2VrKEstPjI-hJuiOY06dIMG0BA3ascLYs3jGa23u8wZWTuvlXe3KUvO9d5FyJRZggmDYKBwpVB3eHyraffzhfD0r-Dy5wBlEQyqEsisXBL0Q"/>
          <p:cNvPicPr preferRelativeResize="0"/>
          <p:nvPr/>
        </p:nvPicPr>
        <p:blipFill rotWithShape="1">
          <a:blip r:embed="rId4">
            <a:alphaModFix/>
          </a:blip>
          <a:srcRect/>
          <a:stretch/>
        </p:blipFill>
        <p:spPr>
          <a:xfrm>
            <a:off x="7425221" y="3528726"/>
            <a:ext cx="1483931" cy="1432761"/>
          </a:xfrm>
          <a:prstGeom prst="rect">
            <a:avLst/>
          </a:prstGeom>
          <a:noFill/>
          <a:ln>
            <a:noFill/>
          </a:ln>
        </p:spPr>
      </p:pic>
      <p:sp>
        <p:nvSpPr>
          <p:cNvPr id="674" name="Google Shape;674;p77"/>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75" name="Google Shape;675;p77"/>
          <p:cNvSpPr/>
          <p:nvPr/>
        </p:nvSpPr>
        <p:spPr>
          <a:xfrm rot="431862">
            <a:off x="8206888" y="4781890"/>
            <a:ext cx="117325" cy="467735"/>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76" name="Google Shape;676;p77"/>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77" name="Google Shape;677;p77"/>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78" name="Google Shape;678;p77"/>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679" name="Google Shape;679;p77"/>
          <p:cNvPicPr preferRelativeResize="0"/>
          <p:nvPr/>
        </p:nvPicPr>
        <p:blipFill rotWithShape="1">
          <a:blip r:embed="rId5">
            <a:alphaModFix/>
          </a:blip>
          <a:srcRect l="10090" t="11750" r="9055" b="16728"/>
          <a:stretch/>
        </p:blipFill>
        <p:spPr>
          <a:xfrm>
            <a:off x="3017521" y="256639"/>
            <a:ext cx="2842953" cy="250376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grpSp>
        <p:nvGrpSpPr>
          <p:cNvPr id="684" name="Google Shape;684;p78"/>
          <p:cNvGrpSpPr/>
          <p:nvPr/>
        </p:nvGrpSpPr>
        <p:grpSpPr>
          <a:xfrm>
            <a:off x="429987" y="713085"/>
            <a:ext cx="8467398" cy="4339659"/>
            <a:chOff x="612566" y="924799"/>
            <a:chExt cx="10441976" cy="5168722"/>
          </a:xfrm>
        </p:grpSpPr>
        <p:sp>
          <p:nvSpPr>
            <p:cNvPr id="685" name="Google Shape;685;p78"/>
            <p:cNvSpPr/>
            <p:nvPr/>
          </p:nvSpPr>
          <p:spPr>
            <a:xfrm>
              <a:off x="612566" y="4060121"/>
              <a:ext cx="3237000" cy="2033400"/>
            </a:xfrm>
            <a:prstGeom prst="roundRect">
              <a:avLst>
                <a:gd name="adj" fmla="val 16667"/>
              </a:avLst>
            </a:prstGeom>
            <a:solidFill>
              <a:schemeClr val="lt1"/>
            </a:solidFill>
            <a:ln w="381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Partnering fairs</a:t>
              </a:r>
              <a:endParaRPr sz="1400" b="0" i="0" u="none" strike="noStrike" cap="none">
                <a:solidFill>
                  <a:srgbClr val="000000"/>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Listserv</a:t>
              </a:r>
              <a:endParaRPr sz="1400" b="0" i="0" u="none" strike="noStrike" cap="none">
                <a:solidFill>
                  <a:srgbClr val="000000"/>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Faculty recognition</a:t>
              </a:r>
              <a:endParaRPr sz="1400" b="0" i="0" u="none" strike="noStrike" cap="none">
                <a:solidFill>
                  <a:srgbClr val="000000"/>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Regional meet ups</a:t>
              </a:r>
              <a:endParaRPr sz="1400" b="0" i="0" u="none" strike="noStrike" cap="none">
                <a:solidFill>
                  <a:srgbClr val="000000"/>
                </a:solidFill>
                <a:latin typeface="Arial"/>
                <a:ea typeface="Arial"/>
                <a:cs typeface="Arial"/>
                <a:sym typeface="Arial"/>
              </a:endParaRPr>
            </a:p>
          </p:txBody>
        </p:sp>
        <p:sp>
          <p:nvSpPr>
            <p:cNvPr id="686" name="Google Shape;686;p78"/>
            <p:cNvSpPr/>
            <p:nvPr/>
          </p:nvSpPr>
          <p:spPr>
            <a:xfrm>
              <a:off x="7428141" y="4092128"/>
              <a:ext cx="3626400" cy="2001300"/>
            </a:xfrm>
            <a:prstGeom prst="roundRect">
              <a:avLst>
                <a:gd name="adj" fmla="val 16667"/>
              </a:avLst>
            </a:prstGeom>
            <a:solidFill>
              <a:schemeClr val="lt1"/>
            </a:solidFill>
            <a:ln w="38100" cap="flat" cmpd="sng">
              <a:solidFill>
                <a:srgbClr val="45B664"/>
              </a:solidFill>
              <a:prstDash val="solid"/>
              <a:miter lim="800000"/>
              <a:headEnd type="none" w="sm" len="sm"/>
              <a:tailEnd type="none" w="sm" len="sm"/>
            </a:ln>
          </p:spPr>
          <p:txBody>
            <a:bodyPr spcFirstLastPara="1" wrap="square" lIns="91425" tIns="45700" rIns="91425" bIns="45700" anchor="ctr" anchorCtr="0">
              <a:noAutofit/>
            </a:bodyPr>
            <a:lstStyle/>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Faculty guide</a:t>
              </a:r>
              <a:endParaRPr sz="1400" b="0" i="0" u="none" strike="noStrike" cap="none">
                <a:solidFill>
                  <a:srgbClr val="000000"/>
                </a:solidFill>
                <a:latin typeface="Arial"/>
                <a:ea typeface="Arial"/>
                <a:cs typeface="Arial"/>
                <a:sym typeface="Arial"/>
              </a:endParaRPr>
            </a:p>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Institutional asset mapping</a:t>
              </a:r>
              <a:endParaRPr sz="1400" b="0" i="0" u="none" strike="noStrike" cap="none">
                <a:solidFill>
                  <a:srgbClr val="000000"/>
                </a:solidFill>
                <a:latin typeface="Arial"/>
                <a:ea typeface="Arial"/>
                <a:cs typeface="Arial"/>
                <a:sym typeface="Arial"/>
              </a:endParaRPr>
            </a:p>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Tips and tricks</a:t>
              </a:r>
              <a:endParaRPr sz="1400" b="0" i="0" u="none" strike="noStrike" cap="none">
                <a:solidFill>
                  <a:srgbClr val="000000"/>
                </a:solidFill>
                <a:latin typeface="Arial"/>
                <a:ea typeface="Arial"/>
                <a:cs typeface="Arial"/>
                <a:sym typeface="Arial"/>
              </a:endParaRPr>
            </a:p>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Evaluation and assessment</a:t>
              </a:r>
              <a:endParaRPr sz="1400" b="0" i="0" u="none" strike="noStrike" cap="none">
                <a:solidFill>
                  <a:srgbClr val="000000"/>
                </a:solidFill>
                <a:latin typeface="Arial"/>
                <a:ea typeface="Arial"/>
                <a:cs typeface="Arial"/>
                <a:sym typeface="Arial"/>
              </a:endParaRPr>
            </a:p>
          </p:txBody>
        </p:sp>
        <p:sp>
          <p:nvSpPr>
            <p:cNvPr id="687" name="Google Shape;687;p78"/>
            <p:cNvSpPr/>
            <p:nvPr/>
          </p:nvSpPr>
          <p:spPr>
            <a:xfrm>
              <a:off x="612566" y="946487"/>
              <a:ext cx="3237000" cy="1979700"/>
            </a:xfrm>
            <a:prstGeom prst="roundRect">
              <a:avLst>
                <a:gd name="adj" fmla="val 16667"/>
              </a:avLst>
            </a:prstGeom>
            <a:solidFill>
              <a:schemeClr val="lt1"/>
            </a:solidFill>
            <a:ln w="381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Training </a:t>
              </a:r>
              <a:endParaRPr sz="1400" b="0" i="0" u="none" strike="noStrike" cap="none">
                <a:solidFill>
                  <a:srgbClr val="000000"/>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Worksheets </a:t>
              </a:r>
              <a:endParaRPr sz="1400" b="0" i="0" u="none" strike="noStrike" cap="none">
                <a:solidFill>
                  <a:srgbClr val="000000"/>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Exemplars</a:t>
              </a:r>
              <a:endParaRPr sz="1400" b="0" i="0" u="none" strike="noStrike" cap="none">
                <a:solidFill>
                  <a:srgbClr val="000000"/>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Workshops</a:t>
              </a:r>
              <a:endParaRPr sz="1400" b="0" i="0" u="none" strike="noStrike" cap="none">
                <a:solidFill>
                  <a:srgbClr val="000000"/>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Strategic planning</a:t>
              </a:r>
              <a:endParaRPr sz="1400" b="0" i="0" u="none" strike="noStrike" cap="none">
                <a:solidFill>
                  <a:srgbClr val="000000"/>
                </a:solidFill>
                <a:latin typeface="Arial"/>
                <a:ea typeface="Arial"/>
                <a:cs typeface="Arial"/>
                <a:sym typeface="Arial"/>
              </a:endParaRPr>
            </a:p>
          </p:txBody>
        </p:sp>
        <p:sp>
          <p:nvSpPr>
            <p:cNvPr id="688" name="Google Shape;688;p78"/>
            <p:cNvSpPr/>
            <p:nvPr/>
          </p:nvSpPr>
          <p:spPr>
            <a:xfrm>
              <a:off x="7428142" y="924799"/>
              <a:ext cx="3626400" cy="2001300"/>
            </a:xfrm>
            <a:prstGeom prst="roundRect">
              <a:avLst>
                <a:gd name="adj" fmla="val 16667"/>
              </a:avLst>
            </a:prstGeom>
            <a:solidFill>
              <a:schemeClr val="lt1"/>
            </a:solidFill>
            <a:ln w="38100" cap="flat" cmpd="sng">
              <a:solidFill>
                <a:srgbClr val="43BEB9"/>
              </a:solidFill>
              <a:prstDash val="solid"/>
              <a:miter lim="800000"/>
              <a:headEnd type="none" w="sm" len="sm"/>
              <a:tailEnd type="none" w="sm" len="sm"/>
            </a:ln>
          </p:spPr>
          <p:txBody>
            <a:bodyPr spcFirstLastPara="1" wrap="square" lIns="91425" tIns="45700" rIns="91425" bIns="45700" anchor="ctr" anchorCtr="0">
              <a:noAutofit/>
            </a:bodyPr>
            <a:lstStyle/>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Global network of practitioners</a:t>
              </a:r>
              <a:endParaRPr sz="1400" b="0" i="0" u="none" strike="noStrike" cap="none">
                <a:solidFill>
                  <a:srgbClr val="000000"/>
                </a:solidFill>
                <a:latin typeface="Arial"/>
                <a:ea typeface="Arial"/>
                <a:cs typeface="Arial"/>
                <a:sym typeface="Arial"/>
              </a:endParaRPr>
            </a:p>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Monthly meetings</a:t>
              </a:r>
              <a:endParaRPr sz="1400" b="0" i="0" u="none" strike="noStrike" cap="none">
                <a:solidFill>
                  <a:srgbClr val="000000"/>
                </a:solidFill>
                <a:latin typeface="Arial"/>
                <a:ea typeface="Arial"/>
                <a:cs typeface="Arial"/>
                <a:sym typeface="Arial"/>
              </a:endParaRPr>
            </a:p>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Webinars</a:t>
              </a:r>
              <a:endParaRPr sz="1400" b="0" i="0" u="none" strike="noStrike" cap="none">
                <a:solidFill>
                  <a:srgbClr val="000000"/>
                </a:solidFill>
                <a:latin typeface="Arial"/>
                <a:ea typeface="Arial"/>
                <a:cs typeface="Arial"/>
                <a:sym typeface="Arial"/>
              </a:endParaRPr>
            </a:p>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Task &amp; working groups</a:t>
              </a:r>
              <a:endParaRPr sz="1400" b="0" i="0" u="none" strike="noStrike" cap="none">
                <a:solidFill>
                  <a:srgbClr val="000000"/>
                </a:solidFill>
                <a:latin typeface="Arial"/>
                <a:ea typeface="Arial"/>
                <a:cs typeface="Arial"/>
                <a:sym typeface="Arial"/>
              </a:endParaRPr>
            </a:p>
            <a:p>
              <a:pPr marL="685800" marR="0" lvl="0" indent="-214312" algn="l" rtl="0">
                <a:lnSpc>
                  <a:spcPct val="100000"/>
                </a:lnSpc>
                <a:spcBef>
                  <a:spcPts val="0"/>
                </a:spcBef>
                <a:spcAft>
                  <a:spcPts val="0"/>
                </a:spcAft>
                <a:buClr>
                  <a:srgbClr val="000000"/>
                </a:buClr>
                <a:buSzPts val="1350"/>
                <a:buFont typeface="Noto Sans Symbols"/>
                <a:buChar char="❖"/>
              </a:pPr>
              <a:r>
                <a:rPr lang="en" sz="1350" b="0" i="0" u="none" strike="noStrike" cap="none">
                  <a:solidFill>
                    <a:srgbClr val="000000"/>
                  </a:solidFill>
                  <a:latin typeface="Calibri"/>
                  <a:ea typeface="Calibri"/>
                  <a:cs typeface="Calibri"/>
                  <a:sym typeface="Calibri"/>
                </a:rPr>
                <a:t>Conferences</a:t>
              </a:r>
              <a:endParaRPr sz="1400" b="0" i="0" u="none" strike="noStrike" cap="none">
                <a:solidFill>
                  <a:srgbClr val="000000"/>
                </a:solidFill>
                <a:latin typeface="Arial"/>
                <a:ea typeface="Arial"/>
                <a:cs typeface="Arial"/>
                <a:sym typeface="Arial"/>
              </a:endParaRPr>
            </a:p>
          </p:txBody>
        </p:sp>
        <p:grpSp>
          <p:nvGrpSpPr>
            <p:cNvPr id="689" name="Google Shape;689;p78"/>
            <p:cNvGrpSpPr/>
            <p:nvPr/>
          </p:nvGrpSpPr>
          <p:grpSpPr>
            <a:xfrm>
              <a:off x="3063066" y="946488"/>
              <a:ext cx="2408400" cy="2408400"/>
              <a:chOff x="2680989" y="191895"/>
              <a:chExt cx="2408400" cy="2408400"/>
            </a:xfrm>
          </p:grpSpPr>
          <p:sp>
            <p:nvSpPr>
              <p:cNvPr id="690" name="Google Shape;690;p78"/>
              <p:cNvSpPr/>
              <p:nvPr/>
            </p:nvSpPr>
            <p:spPr>
              <a:xfrm>
                <a:off x="2680989" y="191895"/>
                <a:ext cx="2408400" cy="24084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78"/>
              <p:cNvSpPr txBox="1"/>
              <p:nvPr/>
            </p:nvSpPr>
            <p:spPr>
              <a:xfrm>
                <a:off x="3386354" y="897260"/>
                <a:ext cx="1702800" cy="17028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0" i="0" u="none" strike="noStrike" cap="none">
                    <a:solidFill>
                      <a:srgbClr val="FFFFFF"/>
                    </a:solidFill>
                    <a:latin typeface="Calibri"/>
                    <a:ea typeface="Calibri"/>
                    <a:cs typeface="Calibri"/>
                    <a:sym typeface="Calibri"/>
                  </a:rPr>
                  <a:t>Simplifying the process</a:t>
                </a:r>
                <a:endParaRPr sz="1400" b="0" i="0" u="none" strike="noStrike" cap="none">
                  <a:solidFill>
                    <a:srgbClr val="000000"/>
                  </a:solidFill>
                  <a:latin typeface="Arial"/>
                  <a:ea typeface="Arial"/>
                  <a:cs typeface="Arial"/>
                  <a:sym typeface="Arial"/>
                </a:endParaRPr>
              </a:p>
            </p:txBody>
          </p:sp>
        </p:grpSp>
        <p:grpSp>
          <p:nvGrpSpPr>
            <p:cNvPr id="692" name="Google Shape;692;p78"/>
            <p:cNvGrpSpPr/>
            <p:nvPr/>
          </p:nvGrpSpPr>
          <p:grpSpPr>
            <a:xfrm>
              <a:off x="5806134" y="946488"/>
              <a:ext cx="2408400" cy="2408400"/>
              <a:chOff x="5457083" y="179059"/>
              <a:chExt cx="2408400" cy="2408400"/>
            </a:xfrm>
          </p:grpSpPr>
          <p:sp>
            <p:nvSpPr>
              <p:cNvPr id="693" name="Google Shape;693;p78"/>
              <p:cNvSpPr/>
              <p:nvPr/>
            </p:nvSpPr>
            <p:spPr>
              <a:xfrm rot="5400000">
                <a:off x="5457083" y="179059"/>
                <a:ext cx="2408400" cy="24084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78"/>
              <p:cNvSpPr txBox="1"/>
              <p:nvPr/>
            </p:nvSpPr>
            <p:spPr>
              <a:xfrm>
                <a:off x="5457215" y="884424"/>
                <a:ext cx="1702800" cy="17028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0" i="0" u="none" strike="noStrike" cap="none">
                    <a:solidFill>
                      <a:srgbClr val="FFFFFF"/>
                    </a:solidFill>
                    <a:latin typeface="Calibri"/>
                    <a:ea typeface="Calibri"/>
                    <a:cs typeface="Calibri"/>
                    <a:sym typeface="Calibri"/>
                  </a:rPr>
                  <a:t>Professional community of Practice</a:t>
                </a:r>
                <a:endParaRPr sz="1400" b="0" i="0" u="none" strike="noStrike" cap="none">
                  <a:solidFill>
                    <a:srgbClr val="000000"/>
                  </a:solidFill>
                  <a:latin typeface="Arial"/>
                  <a:ea typeface="Arial"/>
                  <a:cs typeface="Arial"/>
                  <a:sym typeface="Arial"/>
                </a:endParaRPr>
              </a:p>
            </p:txBody>
          </p:sp>
        </p:grpSp>
        <p:grpSp>
          <p:nvGrpSpPr>
            <p:cNvPr id="695" name="Google Shape;695;p78"/>
            <p:cNvGrpSpPr/>
            <p:nvPr/>
          </p:nvGrpSpPr>
          <p:grpSpPr>
            <a:xfrm>
              <a:off x="5806134" y="3685045"/>
              <a:ext cx="2408400" cy="2408400"/>
              <a:chOff x="5495591" y="2929481"/>
              <a:chExt cx="2408400" cy="2408400"/>
            </a:xfrm>
          </p:grpSpPr>
          <p:sp>
            <p:nvSpPr>
              <p:cNvPr id="696" name="Google Shape;696;p78"/>
              <p:cNvSpPr/>
              <p:nvPr/>
            </p:nvSpPr>
            <p:spPr>
              <a:xfrm rot="10800000">
                <a:off x="5495591" y="2929481"/>
                <a:ext cx="2408400" cy="24084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78"/>
              <p:cNvSpPr txBox="1"/>
              <p:nvPr/>
            </p:nvSpPr>
            <p:spPr>
              <a:xfrm>
                <a:off x="5495723" y="2929613"/>
                <a:ext cx="1702800" cy="17028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0" i="0" u="none" strike="noStrike" cap="none">
                    <a:solidFill>
                      <a:srgbClr val="FFFFFF"/>
                    </a:solidFill>
                    <a:latin typeface="Calibri"/>
                    <a:ea typeface="Calibri"/>
                    <a:cs typeface="Calibri"/>
                    <a:sym typeface="Calibri"/>
                  </a:rPr>
                  <a:t>Resource Development</a:t>
                </a:r>
                <a:endParaRPr sz="1400" b="0" i="0" u="none" strike="noStrike" cap="none">
                  <a:solidFill>
                    <a:srgbClr val="000000"/>
                  </a:solidFill>
                  <a:latin typeface="Arial"/>
                  <a:ea typeface="Arial"/>
                  <a:cs typeface="Arial"/>
                  <a:sym typeface="Arial"/>
                </a:endParaRPr>
              </a:p>
            </p:txBody>
          </p:sp>
        </p:grpSp>
        <p:grpSp>
          <p:nvGrpSpPr>
            <p:cNvPr id="698" name="Google Shape;698;p78"/>
            <p:cNvGrpSpPr/>
            <p:nvPr/>
          </p:nvGrpSpPr>
          <p:grpSpPr>
            <a:xfrm>
              <a:off x="3063066" y="3685045"/>
              <a:ext cx="2408400" cy="2408400"/>
              <a:chOff x="2719497" y="2904724"/>
              <a:chExt cx="2408400" cy="2408400"/>
            </a:xfrm>
          </p:grpSpPr>
          <p:sp>
            <p:nvSpPr>
              <p:cNvPr id="699" name="Google Shape;699;p78"/>
              <p:cNvSpPr/>
              <p:nvPr/>
            </p:nvSpPr>
            <p:spPr>
              <a:xfrm rot="-5400000">
                <a:off x="2719497" y="2904724"/>
                <a:ext cx="2408400" cy="24084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78"/>
              <p:cNvSpPr txBox="1"/>
              <p:nvPr/>
            </p:nvSpPr>
            <p:spPr>
              <a:xfrm>
                <a:off x="3424862" y="2904856"/>
                <a:ext cx="1702800" cy="17028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0" i="0" u="none" strike="noStrike" cap="none">
                    <a:solidFill>
                      <a:srgbClr val="FFFFFF"/>
                    </a:solidFill>
                    <a:latin typeface="Calibri"/>
                    <a:ea typeface="Calibri"/>
                    <a:cs typeface="Calibri"/>
                    <a:sym typeface="Calibri"/>
                  </a:rPr>
                  <a:t>Making meaningful connections</a:t>
                </a:r>
                <a:endParaRPr sz="1400" b="0" i="0" u="none" strike="noStrike" cap="none">
                  <a:solidFill>
                    <a:srgbClr val="000000"/>
                  </a:solidFill>
                  <a:latin typeface="Arial"/>
                  <a:ea typeface="Arial"/>
                  <a:cs typeface="Arial"/>
                  <a:sym typeface="Arial"/>
                </a:endParaRPr>
              </a:p>
            </p:txBody>
          </p:sp>
        </p:grpSp>
        <p:grpSp>
          <p:nvGrpSpPr>
            <p:cNvPr id="701" name="Google Shape;701;p78"/>
            <p:cNvGrpSpPr/>
            <p:nvPr/>
          </p:nvGrpSpPr>
          <p:grpSpPr>
            <a:xfrm>
              <a:off x="5019873" y="2926116"/>
              <a:ext cx="1237853" cy="1284300"/>
              <a:chOff x="6486780" y="4679889"/>
              <a:chExt cx="1237853" cy="1284300"/>
            </a:xfrm>
          </p:grpSpPr>
          <p:sp>
            <p:nvSpPr>
              <p:cNvPr id="702" name="Google Shape;702;p78"/>
              <p:cNvSpPr/>
              <p:nvPr/>
            </p:nvSpPr>
            <p:spPr>
              <a:xfrm>
                <a:off x="6486780" y="4679889"/>
                <a:ext cx="1237800" cy="1284300"/>
              </a:xfrm>
              <a:prstGeom prst="roundRect">
                <a:avLst>
                  <a:gd name="adj" fmla="val 16667"/>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pic>
            <p:nvPicPr>
              <p:cNvPr id="703" name="Google Shape;703;p78"/>
              <p:cNvPicPr preferRelativeResize="0"/>
              <p:nvPr/>
            </p:nvPicPr>
            <p:blipFill rotWithShape="1">
              <a:blip r:embed="rId3">
                <a:alphaModFix/>
              </a:blip>
              <a:srcRect l="19918" t="11508" r="19610" b="31289"/>
              <a:stretch/>
            </p:blipFill>
            <p:spPr>
              <a:xfrm>
                <a:off x="6486780" y="4679890"/>
                <a:ext cx="1237853" cy="1170940"/>
              </a:xfrm>
              <a:prstGeom prst="rect">
                <a:avLst/>
              </a:prstGeom>
              <a:noFill/>
              <a:ln>
                <a:noFill/>
              </a:ln>
            </p:spPr>
          </p:pic>
        </p:grpSp>
      </p:grpSp>
      <p:sp>
        <p:nvSpPr>
          <p:cNvPr id="704" name="Google Shape;704;p78"/>
          <p:cNvSpPr/>
          <p:nvPr/>
        </p:nvSpPr>
        <p:spPr>
          <a:xfrm>
            <a:off x="0" y="0"/>
            <a:ext cx="9081900" cy="499800"/>
          </a:xfrm>
          <a:prstGeom prst="rect">
            <a:avLst/>
          </a:prstGeom>
          <a:solidFill>
            <a:srgbClr val="004C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8"/>
          <p:cNvSpPr txBox="1"/>
          <p:nvPr/>
        </p:nvSpPr>
        <p:spPr>
          <a:xfrm>
            <a:off x="315950" y="58775"/>
            <a:ext cx="3541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FFFFFF"/>
                </a:solidFill>
              </a:rPr>
              <a:t>SUNY COIL Center Activities</a:t>
            </a:r>
            <a:endParaRPr sz="17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61"/>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96" name="Google Shape;296;p61"/>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97" name="Google Shape;297;p61"/>
          <p:cNvSpPr/>
          <p:nvPr/>
        </p:nvSpPr>
        <p:spPr>
          <a:xfrm>
            <a:off x="6664097" y="4711571"/>
            <a:ext cx="818400" cy="855000"/>
          </a:xfrm>
          <a:prstGeom prst="ellipse">
            <a:avLst/>
          </a:prstGeom>
          <a:solidFill>
            <a:srgbClr val="7DDAF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98" name="Google Shape;298;p61"/>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99" name="Google Shape;299;p61"/>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00" name="Google Shape;300;p61"/>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01" name="Google Shape;301;p61"/>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02" name="Google Shape;302;p61"/>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03" name="Google Shape;303;p61"/>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04" name="Google Shape;304;p61"/>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05" name="Google Shape;305;p61"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306" name="Google Shape;306;p61"/>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07" name="Google Shape;307;p61"/>
          <p:cNvSpPr/>
          <p:nvPr/>
        </p:nvSpPr>
        <p:spPr>
          <a:xfrm rot="431862">
            <a:off x="8206940" y="4781897"/>
            <a:ext cx="117325" cy="467772"/>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08" name="Google Shape;308;p61"/>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09" name="Google Shape;309;p61"/>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0" name="Google Shape;310;p61"/>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11" name="Google Shape;311;p61"/>
          <p:cNvPicPr preferRelativeResize="0"/>
          <p:nvPr/>
        </p:nvPicPr>
        <p:blipFill rotWithShape="1">
          <a:blip r:embed="rId4">
            <a:alphaModFix/>
          </a:blip>
          <a:srcRect l="6851" t="8241" r="13751" b="41006"/>
          <a:stretch/>
        </p:blipFill>
        <p:spPr>
          <a:xfrm>
            <a:off x="854314" y="708362"/>
            <a:ext cx="6486743" cy="3109674"/>
          </a:xfrm>
          <a:prstGeom prst="rect">
            <a:avLst/>
          </a:prstGeom>
          <a:noFill/>
          <a:ln>
            <a:noFill/>
          </a:ln>
        </p:spPr>
      </p:pic>
      <p:sp>
        <p:nvSpPr>
          <p:cNvPr id="312" name="Google Shape;312;p61"/>
          <p:cNvSpPr txBox="1"/>
          <p:nvPr/>
        </p:nvSpPr>
        <p:spPr>
          <a:xfrm>
            <a:off x="449210" y="3772113"/>
            <a:ext cx="71628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1"/>
          <p:cNvSpPr txBox="1"/>
          <p:nvPr/>
        </p:nvSpPr>
        <p:spPr>
          <a:xfrm>
            <a:off x="304450" y="4754175"/>
            <a:ext cx="421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rPr>
              <a:t>COIL Pedagogy</a:t>
            </a:r>
            <a:endParaRPr sz="22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grpSp>
        <p:nvGrpSpPr>
          <p:cNvPr id="710" name="Google Shape;710;p79"/>
          <p:cNvGrpSpPr/>
          <p:nvPr/>
        </p:nvGrpSpPr>
        <p:grpSpPr>
          <a:xfrm>
            <a:off x="154291" y="161619"/>
            <a:ext cx="7825230" cy="4952356"/>
            <a:chOff x="1168301" y="1717874"/>
            <a:chExt cx="7453309" cy="5143702"/>
          </a:xfrm>
        </p:grpSpPr>
        <p:grpSp>
          <p:nvGrpSpPr>
            <p:cNvPr id="711" name="Google Shape;711;p79"/>
            <p:cNvGrpSpPr/>
            <p:nvPr/>
          </p:nvGrpSpPr>
          <p:grpSpPr>
            <a:xfrm>
              <a:off x="1168301" y="1717874"/>
              <a:ext cx="7453309" cy="5143702"/>
              <a:chOff x="0" y="0"/>
              <a:chExt cx="7954439" cy="5497170"/>
            </a:xfrm>
          </p:grpSpPr>
          <p:sp>
            <p:nvSpPr>
              <p:cNvPr id="712" name="Google Shape;712;p79"/>
              <p:cNvSpPr/>
              <p:nvPr/>
            </p:nvSpPr>
            <p:spPr>
              <a:xfrm>
                <a:off x="3241722" y="1617591"/>
                <a:ext cx="1728000" cy="18417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9"/>
              <p:cNvSpPr txBox="1"/>
              <p:nvPr/>
            </p:nvSpPr>
            <p:spPr>
              <a:xfrm>
                <a:off x="3494793" y="1887316"/>
                <a:ext cx="1221900" cy="13023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2400" b="1">
                    <a:solidFill>
                      <a:srgbClr val="FFFFFF"/>
                    </a:solidFill>
                    <a:latin typeface="Calibri"/>
                    <a:ea typeface="Calibri"/>
                    <a:cs typeface="Calibri"/>
                    <a:sym typeface="Calibri"/>
                  </a:rPr>
                  <a:t>SUNY COIL Center</a:t>
                </a:r>
                <a:endParaRPr/>
              </a:p>
            </p:txBody>
          </p:sp>
          <p:sp>
            <p:nvSpPr>
              <p:cNvPr id="714" name="Google Shape;714;p79"/>
              <p:cNvSpPr/>
              <p:nvPr/>
            </p:nvSpPr>
            <p:spPr>
              <a:xfrm>
                <a:off x="1969566" y="3315549"/>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9"/>
              <p:cNvSpPr/>
              <p:nvPr/>
            </p:nvSpPr>
            <p:spPr>
              <a:xfrm>
                <a:off x="7447139" y="1177816"/>
                <a:ext cx="507300" cy="4743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9"/>
              <p:cNvSpPr/>
              <p:nvPr/>
            </p:nvSpPr>
            <p:spPr>
              <a:xfrm>
                <a:off x="281123" y="2772513"/>
                <a:ext cx="342000" cy="3426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9"/>
              <p:cNvSpPr/>
              <p:nvPr/>
            </p:nvSpPr>
            <p:spPr>
              <a:xfrm>
                <a:off x="2636728" y="122135"/>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9"/>
              <p:cNvSpPr/>
              <p:nvPr/>
            </p:nvSpPr>
            <p:spPr>
              <a:xfrm>
                <a:off x="756567" y="2893702"/>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9"/>
              <p:cNvSpPr/>
              <p:nvPr/>
            </p:nvSpPr>
            <p:spPr>
              <a:xfrm>
                <a:off x="0" y="0"/>
                <a:ext cx="1599900" cy="14550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9"/>
              <p:cNvSpPr txBox="1"/>
              <p:nvPr/>
            </p:nvSpPr>
            <p:spPr>
              <a:xfrm>
                <a:off x="234306" y="213061"/>
                <a:ext cx="1131300" cy="10287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 sz="1200" b="1">
                    <a:solidFill>
                      <a:srgbClr val="FFFFFF"/>
                    </a:solidFill>
                    <a:latin typeface="Calibri"/>
                    <a:ea typeface="Calibri"/>
                    <a:cs typeface="Calibri"/>
                    <a:sym typeface="Calibri"/>
                  </a:rPr>
                  <a:t>European Hub - Netherlands</a:t>
                </a:r>
                <a:endParaRPr/>
              </a:p>
            </p:txBody>
          </p:sp>
          <p:sp>
            <p:nvSpPr>
              <p:cNvPr id="721" name="Google Shape;721;p79"/>
              <p:cNvSpPr/>
              <p:nvPr/>
            </p:nvSpPr>
            <p:spPr>
              <a:xfrm>
                <a:off x="495189" y="3924677"/>
                <a:ext cx="342000" cy="3426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9"/>
              <p:cNvSpPr/>
              <p:nvPr/>
            </p:nvSpPr>
            <p:spPr>
              <a:xfrm>
                <a:off x="385747" y="2694793"/>
                <a:ext cx="618300" cy="6183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9"/>
              <p:cNvSpPr/>
              <p:nvPr/>
            </p:nvSpPr>
            <p:spPr>
              <a:xfrm>
                <a:off x="5774077" y="1490891"/>
                <a:ext cx="2154900" cy="21087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9"/>
              <p:cNvSpPr txBox="1"/>
              <p:nvPr/>
            </p:nvSpPr>
            <p:spPr>
              <a:xfrm>
                <a:off x="6089647" y="1936701"/>
                <a:ext cx="1523700" cy="137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b="1">
                    <a:solidFill>
                      <a:srgbClr val="FFFFFF"/>
                    </a:solidFill>
                    <a:latin typeface="Calibri"/>
                    <a:ea typeface="Calibri"/>
                    <a:cs typeface="Calibri"/>
                    <a:sym typeface="Calibri"/>
                  </a:rPr>
                  <a:t>SUNY COIL Network</a:t>
                </a:r>
                <a:endParaRPr/>
              </a:p>
            </p:txBody>
          </p:sp>
          <p:sp>
            <p:nvSpPr>
              <p:cNvPr id="725" name="Google Shape;725;p79"/>
              <p:cNvSpPr/>
              <p:nvPr/>
            </p:nvSpPr>
            <p:spPr>
              <a:xfrm>
                <a:off x="5582258" y="4192378"/>
                <a:ext cx="342000" cy="3426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9"/>
              <p:cNvSpPr/>
              <p:nvPr/>
            </p:nvSpPr>
            <p:spPr>
              <a:xfrm>
                <a:off x="943030" y="3782533"/>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9"/>
              <p:cNvSpPr/>
              <p:nvPr/>
            </p:nvSpPr>
            <p:spPr>
              <a:xfrm>
                <a:off x="1985289" y="4095915"/>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9"/>
              <p:cNvSpPr/>
              <p:nvPr/>
            </p:nvSpPr>
            <p:spPr>
              <a:xfrm>
                <a:off x="1729680" y="4008270"/>
                <a:ext cx="1401300" cy="1488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9"/>
              <p:cNvSpPr txBox="1"/>
              <p:nvPr/>
            </p:nvSpPr>
            <p:spPr>
              <a:xfrm>
                <a:off x="1934879" y="4226331"/>
                <a:ext cx="990900" cy="10530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 sz="1200" b="1">
                    <a:solidFill>
                      <a:srgbClr val="FFFFFF"/>
                    </a:solidFill>
                    <a:latin typeface="Calibri"/>
                    <a:ea typeface="Calibri"/>
                    <a:cs typeface="Calibri"/>
                    <a:sym typeface="Calibri"/>
                  </a:rPr>
                  <a:t>Latin America Hub - Mexico</a:t>
                </a:r>
                <a:endParaRPr/>
              </a:p>
            </p:txBody>
          </p:sp>
          <p:sp>
            <p:nvSpPr>
              <p:cNvPr id="730" name="Google Shape;730;p79"/>
              <p:cNvSpPr/>
              <p:nvPr/>
            </p:nvSpPr>
            <p:spPr>
              <a:xfrm>
                <a:off x="7294321" y="4150451"/>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9"/>
              <p:cNvSpPr/>
              <p:nvPr/>
            </p:nvSpPr>
            <p:spPr>
              <a:xfrm>
                <a:off x="0" y="2617291"/>
                <a:ext cx="1958100" cy="19461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9"/>
              <p:cNvSpPr txBox="1"/>
              <p:nvPr/>
            </p:nvSpPr>
            <p:spPr>
              <a:xfrm>
                <a:off x="286778" y="2902288"/>
                <a:ext cx="1384800" cy="1376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1">
                    <a:solidFill>
                      <a:srgbClr val="FFFFFF"/>
                    </a:solidFill>
                    <a:latin typeface="Calibri"/>
                    <a:ea typeface="Calibri"/>
                    <a:cs typeface="Calibri"/>
                    <a:sym typeface="Calibri"/>
                  </a:rPr>
                  <a:t>Other Global Partner Network Institutions</a:t>
                </a:r>
                <a:endParaRPr/>
              </a:p>
            </p:txBody>
          </p:sp>
          <p:sp>
            <p:nvSpPr>
              <p:cNvPr id="733" name="Google Shape;733;p79"/>
              <p:cNvSpPr/>
              <p:nvPr/>
            </p:nvSpPr>
            <p:spPr>
              <a:xfrm>
                <a:off x="1813448" y="1886145"/>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9"/>
              <p:cNvSpPr/>
              <p:nvPr/>
            </p:nvSpPr>
            <p:spPr>
              <a:xfrm>
                <a:off x="2137683" y="9717"/>
                <a:ext cx="1250400" cy="12507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9"/>
              <p:cNvSpPr txBox="1"/>
              <p:nvPr/>
            </p:nvSpPr>
            <p:spPr>
              <a:xfrm>
                <a:off x="2320813" y="192868"/>
                <a:ext cx="884100" cy="8844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1">
                    <a:solidFill>
                      <a:srgbClr val="FFFFFF"/>
                    </a:solidFill>
                    <a:latin typeface="Calibri"/>
                    <a:ea typeface="Calibri"/>
                    <a:cs typeface="Calibri"/>
                    <a:sym typeface="Calibri"/>
                  </a:rPr>
                  <a:t>Asia Hub - Japan</a:t>
                </a:r>
                <a:endParaRPr/>
              </a:p>
            </p:txBody>
          </p:sp>
          <p:sp>
            <p:nvSpPr>
              <p:cNvPr id="736" name="Google Shape;736;p79"/>
              <p:cNvSpPr/>
              <p:nvPr/>
            </p:nvSpPr>
            <p:spPr>
              <a:xfrm>
                <a:off x="437974" y="4620756"/>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9"/>
              <p:cNvSpPr/>
              <p:nvPr/>
            </p:nvSpPr>
            <p:spPr>
              <a:xfrm>
                <a:off x="5641521" y="1084589"/>
                <a:ext cx="248100" cy="247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38" name="Google Shape;738;p79"/>
            <p:cNvCxnSpPr/>
            <p:nvPr/>
          </p:nvCxnSpPr>
          <p:spPr>
            <a:xfrm rot="10800000" flipH="1">
              <a:off x="2707122" y="2341534"/>
              <a:ext cx="465000" cy="33600"/>
            </a:xfrm>
            <a:prstGeom prst="straightConnector1">
              <a:avLst/>
            </a:prstGeom>
            <a:noFill/>
            <a:ln w="9525" cap="flat" cmpd="sng">
              <a:solidFill>
                <a:srgbClr val="5B9BD5"/>
              </a:solidFill>
              <a:prstDash val="solid"/>
              <a:miter lim="800000"/>
              <a:headEnd type="triangle" w="med" len="med"/>
              <a:tailEnd type="triangle" w="med" len="med"/>
            </a:ln>
          </p:spPr>
        </p:cxnSp>
        <p:cxnSp>
          <p:nvCxnSpPr>
            <p:cNvPr id="739" name="Google Shape;739;p79"/>
            <p:cNvCxnSpPr/>
            <p:nvPr/>
          </p:nvCxnSpPr>
          <p:spPr>
            <a:xfrm rot="10800000" flipH="1">
              <a:off x="3006501" y="4458796"/>
              <a:ext cx="1259700" cy="343800"/>
            </a:xfrm>
            <a:prstGeom prst="straightConnector1">
              <a:avLst/>
            </a:prstGeom>
            <a:noFill/>
            <a:ln w="38100" cap="flat" cmpd="sng">
              <a:solidFill>
                <a:srgbClr val="5B9BD5"/>
              </a:solidFill>
              <a:prstDash val="solid"/>
              <a:miter lim="800000"/>
              <a:headEnd type="triangle" w="med" len="med"/>
              <a:tailEnd type="triangle" w="med" len="med"/>
            </a:ln>
          </p:spPr>
        </p:cxnSp>
        <p:sp>
          <p:nvSpPr>
            <p:cNvPr id="740" name="Google Shape;740;p79"/>
            <p:cNvSpPr/>
            <p:nvPr/>
          </p:nvSpPr>
          <p:spPr>
            <a:xfrm>
              <a:off x="2176674" y="2973456"/>
              <a:ext cx="1162200" cy="1208100"/>
            </a:xfrm>
            <a:prstGeom prst="ellipse">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rgbClr val="FFFFFF"/>
                  </a:solidFill>
                  <a:latin typeface="Calibri"/>
                  <a:ea typeface="Calibri"/>
                  <a:cs typeface="Calibri"/>
                  <a:sym typeface="Calibri"/>
                </a:rPr>
                <a:t>Emerging Middle East &amp; North Africa Hub</a:t>
              </a:r>
              <a:endParaRPr/>
            </a:p>
          </p:txBody>
        </p:sp>
        <p:cxnSp>
          <p:nvCxnSpPr>
            <p:cNvPr id="741" name="Google Shape;741;p79"/>
            <p:cNvCxnSpPr/>
            <p:nvPr/>
          </p:nvCxnSpPr>
          <p:spPr>
            <a:xfrm>
              <a:off x="1600071" y="3056538"/>
              <a:ext cx="11700" cy="1249200"/>
            </a:xfrm>
            <a:prstGeom prst="straightConnector1">
              <a:avLst/>
            </a:prstGeom>
            <a:noFill/>
            <a:ln w="9525" cap="flat" cmpd="sng">
              <a:solidFill>
                <a:srgbClr val="5B9BD5"/>
              </a:solidFill>
              <a:prstDash val="solid"/>
              <a:miter lim="800000"/>
              <a:headEnd type="triangle" w="med" len="med"/>
              <a:tailEnd type="triangle" w="med" len="med"/>
            </a:ln>
          </p:spPr>
        </p:cxnSp>
        <p:cxnSp>
          <p:nvCxnSpPr>
            <p:cNvPr id="742" name="Google Shape;742;p79"/>
            <p:cNvCxnSpPr/>
            <p:nvPr/>
          </p:nvCxnSpPr>
          <p:spPr>
            <a:xfrm>
              <a:off x="2523051" y="5936144"/>
              <a:ext cx="261900" cy="178200"/>
            </a:xfrm>
            <a:prstGeom prst="straightConnector1">
              <a:avLst/>
            </a:prstGeom>
            <a:noFill/>
            <a:ln w="9525" cap="flat" cmpd="sng">
              <a:solidFill>
                <a:srgbClr val="5B9BD5"/>
              </a:solidFill>
              <a:prstDash val="solid"/>
              <a:miter lim="800000"/>
              <a:headEnd type="triangle" w="med" len="med"/>
              <a:tailEnd type="triangle" w="med" len="med"/>
            </a:ln>
          </p:spPr>
        </p:cxnSp>
        <p:cxnSp>
          <p:nvCxnSpPr>
            <p:cNvPr id="743" name="Google Shape;743;p79"/>
            <p:cNvCxnSpPr/>
            <p:nvPr/>
          </p:nvCxnSpPr>
          <p:spPr>
            <a:xfrm>
              <a:off x="3309682" y="3809430"/>
              <a:ext cx="913500" cy="231600"/>
            </a:xfrm>
            <a:prstGeom prst="straightConnector1">
              <a:avLst/>
            </a:prstGeom>
            <a:noFill/>
            <a:ln w="38100" cap="flat" cmpd="sng">
              <a:solidFill>
                <a:srgbClr val="5B9BD5"/>
              </a:solidFill>
              <a:prstDash val="solid"/>
              <a:miter lim="800000"/>
              <a:headEnd type="triangle" w="med" len="med"/>
              <a:tailEnd type="triangle" w="med" len="med"/>
            </a:ln>
          </p:spPr>
        </p:cxnSp>
        <p:cxnSp>
          <p:nvCxnSpPr>
            <p:cNvPr id="744" name="Google Shape;744;p79"/>
            <p:cNvCxnSpPr/>
            <p:nvPr/>
          </p:nvCxnSpPr>
          <p:spPr>
            <a:xfrm rot="10800000" flipH="1">
              <a:off x="3948110" y="4924875"/>
              <a:ext cx="750900" cy="770400"/>
            </a:xfrm>
            <a:prstGeom prst="straightConnector1">
              <a:avLst/>
            </a:prstGeom>
            <a:noFill/>
            <a:ln w="38100" cap="flat" cmpd="sng">
              <a:solidFill>
                <a:srgbClr val="5B9BD5"/>
              </a:solidFill>
              <a:prstDash val="solid"/>
              <a:miter lim="800000"/>
              <a:headEnd type="triangle" w="med" len="med"/>
              <a:tailEnd type="triangle" w="med" len="med"/>
            </a:ln>
          </p:spPr>
        </p:cxnSp>
        <p:cxnSp>
          <p:nvCxnSpPr>
            <p:cNvPr id="745" name="Google Shape;745;p79"/>
            <p:cNvCxnSpPr/>
            <p:nvPr/>
          </p:nvCxnSpPr>
          <p:spPr>
            <a:xfrm>
              <a:off x="4167167" y="2812367"/>
              <a:ext cx="440400" cy="536100"/>
            </a:xfrm>
            <a:prstGeom prst="straightConnector1">
              <a:avLst/>
            </a:prstGeom>
            <a:noFill/>
            <a:ln w="38100" cap="flat" cmpd="sng">
              <a:solidFill>
                <a:srgbClr val="5B9BD5"/>
              </a:solidFill>
              <a:prstDash val="solid"/>
              <a:miter lim="800000"/>
              <a:headEnd type="triangle" w="med" len="med"/>
              <a:tailEnd type="triangle" w="med" len="med"/>
            </a:ln>
          </p:spPr>
        </p:cxnSp>
        <p:cxnSp>
          <p:nvCxnSpPr>
            <p:cNvPr id="746" name="Google Shape;746;p79"/>
            <p:cNvCxnSpPr/>
            <p:nvPr/>
          </p:nvCxnSpPr>
          <p:spPr>
            <a:xfrm flipH="1">
              <a:off x="4266559" y="4954068"/>
              <a:ext cx="2631900" cy="1358400"/>
            </a:xfrm>
            <a:prstGeom prst="straightConnector1">
              <a:avLst/>
            </a:prstGeom>
            <a:noFill/>
            <a:ln w="9525" cap="flat" cmpd="sng">
              <a:solidFill>
                <a:srgbClr val="5B9BD5"/>
              </a:solidFill>
              <a:prstDash val="solid"/>
              <a:miter lim="800000"/>
              <a:headEnd type="triangle" w="med" len="med"/>
              <a:tailEnd type="triangle" w="med" len="med"/>
            </a:ln>
          </p:spPr>
        </p:cxnSp>
        <p:cxnSp>
          <p:nvCxnSpPr>
            <p:cNvPr id="747" name="Google Shape;747;p79"/>
            <p:cNvCxnSpPr/>
            <p:nvPr/>
          </p:nvCxnSpPr>
          <p:spPr>
            <a:xfrm rot="10800000">
              <a:off x="5893145" y="4181647"/>
              <a:ext cx="631800" cy="0"/>
            </a:xfrm>
            <a:prstGeom prst="straightConnector1">
              <a:avLst/>
            </a:prstGeom>
            <a:noFill/>
            <a:ln w="38100" cap="flat" cmpd="sng">
              <a:solidFill>
                <a:srgbClr val="5B9BD5"/>
              </a:solidFill>
              <a:prstDash val="solid"/>
              <a:miter lim="800000"/>
              <a:headEnd type="triangle" w="med" len="med"/>
              <a:tailEnd type="triangle" w="med" len="med"/>
            </a:ln>
          </p:spPr>
        </p:cxnSp>
        <p:cxnSp>
          <p:nvCxnSpPr>
            <p:cNvPr id="748" name="Google Shape;748;p79"/>
            <p:cNvCxnSpPr/>
            <p:nvPr/>
          </p:nvCxnSpPr>
          <p:spPr>
            <a:xfrm rot="10800000">
              <a:off x="4429664" y="2689207"/>
              <a:ext cx="2411700" cy="1009800"/>
            </a:xfrm>
            <a:prstGeom prst="straightConnector1">
              <a:avLst/>
            </a:prstGeom>
            <a:noFill/>
            <a:ln w="9525" cap="flat" cmpd="sng">
              <a:solidFill>
                <a:srgbClr val="5B9BD5"/>
              </a:solidFill>
              <a:prstDash val="solid"/>
              <a:miter lim="800000"/>
              <a:headEnd type="triangle" w="med" len="med"/>
              <a:tailEnd type="triangle" w="med" len="med"/>
            </a:ln>
          </p:spPr>
        </p:cxnSp>
        <p:cxnSp>
          <p:nvCxnSpPr>
            <p:cNvPr id="749" name="Google Shape;749;p79"/>
            <p:cNvCxnSpPr/>
            <p:nvPr/>
          </p:nvCxnSpPr>
          <p:spPr>
            <a:xfrm>
              <a:off x="2784857" y="2696047"/>
              <a:ext cx="1538700" cy="1036200"/>
            </a:xfrm>
            <a:prstGeom prst="straightConnector1">
              <a:avLst/>
            </a:prstGeom>
            <a:noFill/>
            <a:ln w="38100" cap="flat" cmpd="sng">
              <a:solidFill>
                <a:srgbClr val="5B9BD5"/>
              </a:solidFill>
              <a:prstDash val="solid"/>
              <a:miter lim="800000"/>
              <a:headEnd type="triangle" w="med" len="med"/>
              <a:tailEnd type="triangle" w="med" len="med"/>
            </a:ln>
          </p:spPr>
        </p:cxnSp>
      </p:grpSp>
      <p:sp>
        <p:nvSpPr>
          <p:cNvPr id="750" name="Google Shape;750;p79"/>
          <p:cNvSpPr txBox="1"/>
          <p:nvPr/>
        </p:nvSpPr>
        <p:spPr>
          <a:xfrm>
            <a:off x="3991000" y="88675"/>
            <a:ext cx="4702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2017:</a:t>
            </a:r>
            <a:r>
              <a:rPr lang="en" sz="1800"/>
              <a:t> SUNY COIL as the center of activities</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6" name="Google Shape;756;p80"/>
          <p:cNvPicPr preferRelativeResize="0"/>
          <p:nvPr/>
        </p:nvPicPr>
        <p:blipFill>
          <a:blip r:embed="rId3">
            <a:alphaModFix/>
          </a:blip>
          <a:stretch>
            <a:fillRect/>
          </a:stretch>
        </p:blipFill>
        <p:spPr>
          <a:xfrm>
            <a:off x="-30700" y="27113"/>
            <a:ext cx="9205401" cy="5089275"/>
          </a:xfrm>
          <a:prstGeom prst="rect">
            <a:avLst/>
          </a:prstGeom>
          <a:noFill/>
          <a:ln>
            <a:noFill/>
          </a:ln>
        </p:spPr>
      </p:pic>
      <p:grpSp>
        <p:nvGrpSpPr>
          <p:cNvPr id="757" name="Google Shape;757;p80"/>
          <p:cNvGrpSpPr/>
          <p:nvPr/>
        </p:nvGrpSpPr>
        <p:grpSpPr>
          <a:xfrm>
            <a:off x="584663" y="1005394"/>
            <a:ext cx="8213400" cy="3575952"/>
            <a:chOff x="9" y="0"/>
            <a:chExt cx="8213400" cy="4767936"/>
          </a:xfrm>
        </p:grpSpPr>
        <p:sp>
          <p:nvSpPr>
            <p:cNvPr id="758" name="Google Shape;758;p80"/>
            <p:cNvSpPr/>
            <p:nvPr/>
          </p:nvSpPr>
          <p:spPr>
            <a:xfrm>
              <a:off x="9" y="4134336"/>
              <a:ext cx="8213400" cy="633600"/>
            </a:xfrm>
            <a:prstGeom prst="ellipse">
              <a:avLst/>
            </a:prstGeom>
            <a:solidFill>
              <a:srgbClr val="009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0"/>
            <p:cNvSpPr txBox="1"/>
            <p:nvPr/>
          </p:nvSpPr>
          <p:spPr>
            <a:xfrm>
              <a:off x="1202813" y="4227129"/>
              <a:ext cx="5807700" cy="447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2400">
                  <a:solidFill>
                    <a:schemeClr val="lt1"/>
                  </a:solidFill>
                  <a:latin typeface="Calibri"/>
                  <a:ea typeface="Calibri"/>
                  <a:cs typeface="Calibri"/>
                  <a:sym typeface="Calibri"/>
                </a:rPr>
                <a:t>SUNY COIL Center</a:t>
              </a:r>
              <a:endParaRPr/>
            </a:p>
          </p:txBody>
        </p:sp>
        <p:sp>
          <p:nvSpPr>
            <p:cNvPr id="760" name="Google Shape;760;p80"/>
            <p:cNvSpPr/>
            <p:nvPr/>
          </p:nvSpPr>
          <p:spPr>
            <a:xfrm>
              <a:off x="2581626" y="3304660"/>
              <a:ext cx="237900" cy="237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0"/>
            <p:cNvSpPr/>
            <p:nvPr/>
          </p:nvSpPr>
          <p:spPr>
            <a:xfrm>
              <a:off x="7031335" y="899688"/>
              <a:ext cx="486600" cy="4548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0"/>
            <p:cNvSpPr/>
            <p:nvPr/>
          </p:nvSpPr>
          <p:spPr>
            <a:xfrm>
              <a:off x="323103" y="2507532"/>
              <a:ext cx="327900" cy="3285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0"/>
            <p:cNvSpPr/>
            <p:nvPr/>
          </p:nvSpPr>
          <p:spPr>
            <a:xfrm>
              <a:off x="3221429" y="242197"/>
              <a:ext cx="237900" cy="237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0"/>
            <p:cNvSpPr/>
            <p:nvPr/>
          </p:nvSpPr>
          <p:spPr>
            <a:xfrm>
              <a:off x="2989992" y="1651689"/>
              <a:ext cx="237900" cy="237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0"/>
            <p:cNvSpPr/>
            <p:nvPr/>
          </p:nvSpPr>
          <p:spPr>
            <a:xfrm>
              <a:off x="3792515" y="0"/>
              <a:ext cx="1223400" cy="11091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0"/>
            <p:cNvSpPr txBox="1"/>
            <p:nvPr/>
          </p:nvSpPr>
          <p:spPr>
            <a:xfrm>
              <a:off x="3971697" y="162411"/>
              <a:ext cx="865200" cy="7842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 sz="1200">
                  <a:solidFill>
                    <a:schemeClr val="lt1"/>
                  </a:solidFill>
                  <a:latin typeface="Calibri"/>
                  <a:ea typeface="Calibri"/>
                  <a:cs typeface="Calibri"/>
                  <a:sym typeface="Calibri"/>
                </a:rPr>
                <a:t>European Hub - Netherlands</a:t>
              </a:r>
              <a:endParaRPr/>
            </a:p>
          </p:txBody>
        </p:sp>
        <p:sp>
          <p:nvSpPr>
            <p:cNvPr id="767" name="Google Shape;767;p80"/>
            <p:cNvSpPr/>
            <p:nvPr/>
          </p:nvSpPr>
          <p:spPr>
            <a:xfrm>
              <a:off x="2234510" y="547359"/>
              <a:ext cx="327900" cy="3285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0"/>
            <p:cNvSpPr/>
            <p:nvPr/>
          </p:nvSpPr>
          <p:spPr>
            <a:xfrm>
              <a:off x="1893886" y="63047"/>
              <a:ext cx="1351200" cy="1335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0"/>
            <p:cNvSpPr/>
            <p:nvPr/>
          </p:nvSpPr>
          <p:spPr>
            <a:xfrm>
              <a:off x="123241" y="23124"/>
              <a:ext cx="1618200" cy="13356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0"/>
            <p:cNvSpPr txBox="1"/>
            <p:nvPr/>
          </p:nvSpPr>
          <p:spPr>
            <a:xfrm>
              <a:off x="360241" y="218714"/>
              <a:ext cx="1144200" cy="944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 sz="1600">
                  <a:solidFill>
                    <a:schemeClr val="lt1"/>
                  </a:solidFill>
                  <a:latin typeface="Calibri"/>
                  <a:ea typeface="Calibri"/>
                  <a:cs typeface="Calibri"/>
                  <a:sym typeface="Calibri"/>
                </a:rPr>
                <a:t>SUNY COIL Global Network</a:t>
              </a:r>
              <a:endParaRPr/>
            </a:p>
          </p:txBody>
        </p:sp>
        <p:sp>
          <p:nvSpPr>
            <p:cNvPr id="771" name="Google Shape;771;p80"/>
            <p:cNvSpPr/>
            <p:nvPr/>
          </p:nvSpPr>
          <p:spPr>
            <a:xfrm>
              <a:off x="5728273" y="2492832"/>
              <a:ext cx="327900" cy="3285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0"/>
            <p:cNvSpPr/>
            <p:nvPr/>
          </p:nvSpPr>
          <p:spPr>
            <a:xfrm>
              <a:off x="4949176" y="1150692"/>
              <a:ext cx="237900" cy="237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0"/>
            <p:cNvSpPr/>
            <p:nvPr/>
          </p:nvSpPr>
          <p:spPr>
            <a:xfrm>
              <a:off x="3185931" y="3649981"/>
              <a:ext cx="237900" cy="237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0"/>
            <p:cNvSpPr/>
            <p:nvPr/>
          </p:nvSpPr>
          <p:spPr>
            <a:xfrm>
              <a:off x="323103" y="2732473"/>
              <a:ext cx="1343700" cy="1428000"/>
            </a:xfrm>
            <a:prstGeom prst="ellipse">
              <a:avLst/>
            </a:prstGeom>
            <a:solidFill>
              <a:srgbClr val="009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0"/>
            <p:cNvSpPr txBox="1"/>
            <p:nvPr/>
          </p:nvSpPr>
          <p:spPr>
            <a:xfrm>
              <a:off x="519887" y="2980275"/>
              <a:ext cx="950100" cy="10098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 sz="1200">
                  <a:solidFill>
                    <a:schemeClr val="lt1"/>
                  </a:solidFill>
                  <a:latin typeface="Calibri"/>
                  <a:ea typeface="Calibri"/>
                  <a:cs typeface="Calibri"/>
                  <a:sym typeface="Calibri"/>
                </a:rPr>
                <a:t>Latin America Hub - Mexico</a:t>
              </a:r>
              <a:endParaRPr/>
            </a:p>
          </p:txBody>
        </p:sp>
        <p:sp>
          <p:nvSpPr>
            <p:cNvPr id="776" name="Google Shape;776;p80"/>
            <p:cNvSpPr/>
            <p:nvPr/>
          </p:nvSpPr>
          <p:spPr>
            <a:xfrm>
              <a:off x="6992705" y="3426078"/>
              <a:ext cx="237900" cy="237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0"/>
            <p:cNvSpPr/>
            <p:nvPr/>
          </p:nvSpPr>
          <p:spPr>
            <a:xfrm>
              <a:off x="5311858" y="2746809"/>
              <a:ext cx="1503000" cy="1365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0"/>
            <p:cNvSpPr txBox="1"/>
            <p:nvPr/>
          </p:nvSpPr>
          <p:spPr>
            <a:xfrm>
              <a:off x="5531949" y="2946855"/>
              <a:ext cx="1062600" cy="9660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a:solidFill>
                    <a:schemeClr val="lt1"/>
                  </a:solidFill>
                  <a:latin typeface="Calibri"/>
                  <a:ea typeface="Calibri"/>
                  <a:cs typeface="Calibri"/>
                  <a:sym typeface="Calibri"/>
                </a:rPr>
                <a:t>Other Global Partner Network Institutions</a:t>
              </a:r>
              <a:endParaRPr/>
            </a:p>
          </p:txBody>
        </p:sp>
        <p:sp>
          <p:nvSpPr>
            <p:cNvPr id="779" name="Google Shape;779;p80"/>
            <p:cNvSpPr/>
            <p:nvPr/>
          </p:nvSpPr>
          <p:spPr>
            <a:xfrm>
              <a:off x="2431909" y="1933871"/>
              <a:ext cx="237900" cy="237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0"/>
            <p:cNvSpPr/>
            <p:nvPr/>
          </p:nvSpPr>
          <p:spPr>
            <a:xfrm>
              <a:off x="7014059" y="1584461"/>
              <a:ext cx="1199100" cy="11994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0"/>
            <p:cNvSpPr txBox="1"/>
            <p:nvPr/>
          </p:nvSpPr>
          <p:spPr>
            <a:xfrm>
              <a:off x="7189679" y="1760101"/>
              <a:ext cx="848100" cy="848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a:solidFill>
                    <a:schemeClr val="lt1"/>
                  </a:solidFill>
                  <a:latin typeface="Calibri"/>
                  <a:ea typeface="Calibri"/>
                  <a:cs typeface="Calibri"/>
                  <a:sym typeface="Calibri"/>
                </a:rPr>
                <a:t>Asia Hub - Japan</a:t>
              </a:r>
              <a:endParaRPr/>
            </a:p>
          </p:txBody>
        </p:sp>
        <p:sp>
          <p:nvSpPr>
            <p:cNvPr id="782" name="Google Shape;782;p80"/>
            <p:cNvSpPr/>
            <p:nvPr/>
          </p:nvSpPr>
          <p:spPr>
            <a:xfrm>
              <a:off x="5439866" y="253561"/>
              <a:ext cx="237900" cy="237900"/>
            </a:xfrm>
            <a:prstGeom prst="ellipse">
              <a:avLst/>
            </a:prstGeom>
            <a:gradFill>
              <a:gsLst>
                <a:gs pos="0">
                  <a:srgbClr val="6EA5DA"/>
                </a:gs>
                <a:gs pos="50000">
                  <a:srgbClr val="529BDA"/>
                </a:gs>
                <a:gs pos="100000">
                  <a:srgbClr val="4188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80"/>
          <p:cNvSpPr/>
          <p:nvPr/>
        </p:nvSpPr>
        <p:spPr>
          <a:xfrm>
            <a:off x="4571206" y="2152862"/>
            <a:ext cx="1240500" cy="96840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libri"/>
                <a:ea typeface="Calibri"/>
                <a:cs typeface="Calibri"/>
                <a:sym typeface="Calibri"/>
              </a:rPr>
              <a:t>Middle East &amp; North Africa Hub</a:t>
            </a:r>
            <a:endParaRPr/>
          </a:p>
        </p:txBody>
      </p:sp>
      <p:sp>
        <p:nvSpPr>
          <p:cNvPr id="784" name="Google Shape;784;p80"/>
          <p:cNvSpPr/>
          <p:nvPr/>
        </p:nvSpPr>
        <p:spPr>
          <a:xfrm>
            <a:off x="5692566" y="1047933"/>
            <a:ext cx="1468800" cy="1062600"/>
          </a:xfrm>
          <a:prstGeom prst="ellipse">
            <a:avLst/>
          </a:prstGeom>
          <a:solidFill>
            <a:srgbClr val="009EE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5" name="Google Shape;785;p80"/>
          <p:cNvSpPr/>
          <p:nvPr/>
        </p:nvSpPr>
        <p:spPr>
          <a:xfrm>
            <a:off x="1248325" y="2081348"/>
            <a:ext cx="1275600" cy="923400"/>
          </a:xfrm>
          <a:prstGeom prst="ellipse">
            <a:avLst/>
          </a:prstGeom>
          <a:solidFill>
            <a:srgbClr val="009EE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6" name="Google Shape;786;p80"/>
          <p:cNvSpPr txBox="1"/>
          <p:nvPr/>
        </p:nvSpPr>
        <p:spPr>
          <a:xfrm>
            <a:off x="5771177" y="1286728"/>
            <a:ext cx="13116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600">
                <a:solidFill>
                  <a:schemeClr val="lt1"/>
                </a:solidFill>
                <a:latin typeface="Calibri"/>
                <a:ea typeface="Calibri"/>
                <a:cs typeface="Calibri"/>
                <a:sym typeface="Calibri"/>
              </a:rPr>
              <a:t>Other Global institutions</a:t>
            </a:r>
            <a:endParaRPr sz="1200"/>
          </a:p>
        </p:txBody>
      </p:sp>
      <p:sp>
        <p:nvSpPr>
          <p:cNvPr id="787" name="Google Shape;787;p80"/>
          <p:cNvSpPr txBox="1"/>
          <p:nvPr/>
        </p:nvSpPr>
        <p:spPr>
          <a:xfrm>
            <a:off x="2405396" y="1317631"/>
            <a:ext cx="14283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a:solidFill>
                  <a:schemeClr val="lt1"/>
                </a:solidFill>
                <a:latin typeface="Calibri"/>
                <a:ea typeface="Calibri"/>
                <a:cs typeface="Calibri"/>
                <a:sym typeface="Calibri"/>
              </a:rPr>
              <a:t>Virtual exchange organizations</a:t>
            </a:r>
            <a:endParaRPr sz="1200"/>
          </a:p>
        </p:txBody>
      </p:sp>
      <p:sp>
        <p:nvSpPr>
          <p:cNvPr id="788" name="Google Shape;788;p80"/>
          <p:cNvSpPr txBox="1"/>
          <p:nvPr/>
        </p:nvSpPr>
        <p:spPr>
          <a:xfrm>
            <a:off x="1307726" y="2222926"/>
            <a:ext cx="1240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500">
                <a:solidFill>
                  <a:schemeClr val="lt1"/>
                </a:solidFill>
                <a:latin typeface="Calibri"/>
                <a:ea typeface="Calibri"/>
                <a:cs typeface="Calibri"/>
                <a:sym typeface="Calibri"/>
              </a:rPr>
              <a:t>Other US institutions</a:t>
            </a:r>
            <a:endParaRPr sz="1100"/>
          </a:p>
        </p:txBody>
      </p:sp>
      <p:sp>
        <p:nvSpPr>
          <p:cNvPr id="789" name="Google Shape;789;p80"/>
          <p:cNvSpPr txBox="1"/>
          <p:nvPr/>
        </p:nvSpPr>
        <p:spPr>
          <a:xfrm>
            <a:off x="406800" y="97950"/>
            <a:ext cx="8300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b="1">
                <a:solidFill>
                  <a:schemeClr val="lt1"/>
                </a:solidFill>
                <a:latin typeface="Calibri"/>
                <a:ea typeface="Calibri"/>
                <a:cs typeface="Calibri"/>
                <a:sym typeface="Calibri"/>
              </a:rPr>
              <a:t>2021:</a:t>
            </a:r>
            <a:r>
              <a:rPr lang="en" sz="2000">
                <a:solidFill>
                  <a:schemeClr val="lt1"/>
                </a:solidFill>
                <a:latin typeface="Calibri"/>
                <a:ea typeface="Calibri"/>
                <a:cs typeface="Calibri"/>
                <a:sym typeface="Calibri"/>
              </a:rPr>
              <a:t> Collaborative partner for strategy, training, innovation and leadership</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1"/>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96" name="Google Shape;796;p81"/>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97" name="Google Shape;797;p81"/>
          <p:cNvSpPr/>
          <p:nvPr/>
        </p:nvSpPr>
        <p:spPr>
          <a:xfrm>
            <a:off x="6664097" y="4711571"/>
            <a:ext cx="818400" cy="855000"/>
          </a:xfrm>
          <a:prstGeom prst="ellipse">
            <a:avLst/>
          </a:prstGeom>
          <a:solidFill>
            <a:srgbClr val="7DDAF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98" name="Google Shape;798;p81"/>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99" name="Google Shape;799;p81"/>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00" name="Google Shape;800;p81"/>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01" name="Google Shape;801;p81"/>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02" name="Google Shape;802;p81"/>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03" name="Google Shape;803;p81"/>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04" name="Google Shape;804;p81"/>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805" name="Google Shape;805;p81"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806" name="Google Shape;806;p81"/>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07" name="Google Shape;807;p81"/>
          <p:cNvSpPr/>
          <p:nvPr/>
        </p:nvSpPr>
        <p:spPr>
          <a:xfrm rot="431862">
            <a:off x="8206940" y="4781897"/>
            <a:ext cx="117325" cy="467772"/>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08" name="Google Shape;808;p81"/>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09" name="Google Shape;809;p81"/>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10" name="Google Shape;810;p81"/>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11" name="Google Shape;811;p81"/>
          <p:cNvSpPr txBox="1"/>
          <p:nvPr/>
        </p:nvSpPr>
        <p:spPr>
          <a:xfrm>
            <a:off x="449210" y="3772113"/>
            <a:ext cx="71628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81"/>
          <p:cNvSpPr txBox="1"/>
          <p:nvPr/>
        </p:nvSpPr>
        <p:spPr>
          <a:xfrm>
            <a:off x="304450" y="4754175"/>
            <a:ext cx="421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rPr>
              <a:t>Professional Development</a:t>
            </a:r>
            <a:endParaRPr sz="2200">
              <a:solidFill>
                <a:srgbClr val="FFFFFF"/>
              </a:solidFill>
            </a:endParaRPr>
          </a:p>
        </p:txBody>
      </p:sp>
      <p:sp>
        <p:nvSpPr>
          <p:cNvPr id="813" name="Google Shape;813;p81"/>
          <p:cNvSpPr txBox="1"/>
          <p:nvPr/>
        </p:nvSpPr>
        <p:spPr>
          <a:xfrm>
            <a:off x="257175" y="279225"/>
            <a:ext cx="227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14" name="Google Shape;814;p81"/>
          <p:cNvSpPr/>
          <p:nvPr/>
        </p:nvSpPr>
        <p:spPr>
          <a:xfrm>
            <a:off x="449200" y="260475"/>
            <a:ext cx="2814300" cy="415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AY 2017-18:</a:t>
            </a:r>
            <a:endParaRPr b="1"/>
          </a:p>
          <a:p>
            <a:pPr marL="0" lvl="0" indent="0" algn="l" rtl="0">
              <a:spcBef>
                <a:spcPts val="0"/>
              </a:spcBef>
              <a:spcAft>
                <a:spcPts val="0"/>
              </a:spcAft>
              <a:buNone/>
            </a:pPr>
            <a:endParaRPr/>
          </a:p>
          <a:p>
            <a:pPr marL="0" lvl="0" indent="0" algn="l" rtl="0">
              <a:spcBef>
                <a:spcPts val="0"/>
              </a:spcBef>
              <a:spcAft>
                <a:spcPts val="0"/>
              </a:spcAft>
              <a:buNone/>
            </a:pPr>
            <a:r>
              <a:rPr lang="en"/>
              <a:t>2 different PD workshops offered</a:t>
            </a:r>
            <a:endParaRPr/>
          </a:p>
          <a:p>
            <a:pPr marL="0" lvl="0" indent="0" algn="l" rtl="0">
              <a:spcBef>
                <a:spcPts val="0"/>
              </a:spcBef>
              <a:spcAft>
                <a:spcPts val="0"/>
              </a:spcAft>
              <a:buNone/>
            </a:pPr>
            <a:endParaRPr/>
          </a:p>
          <a:p>
            <a:pPr marL="0" lvl="0" indent="0" algn="l" rtl="0">
              <a:spcBef>
                <a:spcPts val="0"/>
              </a:spcBef>
              <a:spcAft>
                <a:spcPts val="0"/>
              </a:spcAft>
              <a:buNone/>
            </a:pPr>
            <a:r>
              <a:rPr lang="en"/>
              <a:t>6 total sessions per year</a:t>
            </a:r>
            <a:endParaRPr/>
          </a:p>
          <a:p>
            <a:pPr marL="0" lvl="0" indent="0" algn="l" rtl="0">
              <a:spcBef>
                <a:spcPts val="0"/>
              </a:spcBef>
              <a:spcAft>
                <a:spcPts val="0"/>
              </a:spcAft>
              <a:buNone/>
            </a:pPr>
            <a:endParaRPr/>
          </a:p>
          <a:p>
            <a:pPr marL="0" lvl="0" indent="0" algn="l" rtl="0">
              <a:spcBef>
                <a:spcPts val="0"/>
              </a:spcBef>
              <a:spcAft>
                <a:spcPts val="0"/>
              </a:spcAft>
              <a:buNone/>
            </a:pPr>
            <a:r>
              <a:rPr lang="en"/>
              <a:t>+/- 250 workshop seats</a:t>
            </a:r>
            <a:endParaRPr/>
          </a:p>
          <a:p>
            <a:pPr marL="0" lvl="0" indent="0" algn="l" rtl="0">
              <a:spcBef>
                <a:spcPts val="0"/>
              </a:spcBef>
              <a:spcAft>
                <a:spcPts val="0"/>
              </a:spcAft>
              <a:buNone/>
            </a:pPr>
            <a:endParaRPr/>
          </a:p>
          <a:p>
            <a:pPr marL="0" lvl="0" indent="0" algn="l" rtl="0">
              <a:spcBef>
                <a:spcPts val="0"/>
              </a:spcBef>
              <a:spcAft>
                <a:spcPts val="0"/>
              </a:spcAft>
              <a:buNone/>
            </a:pPr>
            <a:r>
              <a:rPr lang="en"/>
              <a:t>1 consultancy </a:t>
            </a:r>
            <a:endParaRPr/>
          </a:p>
        </p:txBody>
      </p:sp>
      <p:sp>
        <p:nvSpPr>
          <p:cNvPr id="815" name="Google Shape;815;p81"/>
          <p:cNvSpPr/>
          <p:nvPr/>
        </p:nvSpPr>
        <p:spPr>
          <a:xfrm>
            <a:off x="3691725" y="297975"/>
            <a:ext cx="3298200" cy="4114800"/>
          </a:xfrm>
          <a:prstGeom prst="rect">
            <a:avLst/>
          </a:prstGeom>
          <a:solidFill>
            <a:srgbClr val="7DDAFF">
              <a:alpha val="819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AY 2020-21:</a:t>
            </a:r>
            <a:endParaRPr b="1"/>
          </a:p>
          <a:p>
            <a:pPr marL="0" lvl="0" indent="0" algn="l" rtl="0">
              <a:spcBef>
                <a:spcPts val="0"/>
              </a:spcBef>
              <a:spcAft>
                <a:spcPts val="0"/>
              </a:spcAft>
              <a:buNone/>
            </a:pPr>
            <a:endParaRPr/>
          </a:p>
          <a:p>
            <a:pPr marL="0" lvl="0" indent="0" algn="l" rtl="0">
              <a:spcBef>
                <a:spcPts val="0"/>
              </a:spcBef>
              <a:spcAft>
                <a:spcPts val="0"/>
              </a:spcAft>
              <a:buNone/>
            </a:pPr>
            <a:r>
              <a:rPr lang="en"/>
              <a:t>6 different PD workshops offered</a:t>
            </a:r>
            <a:endParaRPr/>
          </a:p>
          <a:p>
            <a:pPr marL="0" lvl="0" indent="0" algn="l" rtl="0">
              <a:spcBef>
                <a:spcPts val="0"/>
              </a:spcBef>
              <a:spcAft>
                <a:spcPts val="0"/>
              </a:spcAft>
              <a:buNone/>
            </a:pPr>
            <a:endParaRPr/>
          </a:p>
          <a:p>
            <a:pPr marL="0" lvl="0" indent="0" algn="l" rtl="0">
              <a:spcBef>
                <a:spcPts val="0"/>
              </a:spcBef>
              <a:spcAft>
                <a:spcPts val="0"/>
              </a:spcAft>
              <a:buNone/>
            </a:pPr>
            <a:r>
              <a:rPr lang="en"/>
              <a:t>38 3-week workshop sessions </a:t>
            </a:r>
            <a:endParaRPr/>
          </a:p>
          <a:p>
            <a:pPr marL="0" lvl="0" indent="0" algn="l" rtl="0">
              <a:spcBef>
                <a:spcPts val="0"/>
              </a:spcBef>
              <a:spcAft>
                <a:spcPts val="0"/>
              </a:spcAft>
              <a:buNone/>
            </a:pPr>
            <a:endParaRPr/>
          </a:p>
          <a:p>
            <a:pPr marL="0" lvl="0" indent="0" algn="l" rtl="0">
              <a:spcBef>
                <a:spcPts val="0"/>
              </a:spcBef>
              <a:spcAft>
                <a:spcPts val="0"/>
              </a:spcAft>
              <a:buNone/>
            </a:pPr>
            <a:r>
              <a:rPr lang="en"/>
              <a:t>800+ workshop seats (professors and administrators trained) </a:t>
            </a:r>
            <a:endParaRPr/>
          </a:p>
          <a:p>
            <a:pPr marL="0" lvl="0" indent="0" algn="l" rtl="0">
              <a:spcBef>
                <a:spcPts val="0"/>
              </a:spcBef>
              <a:spcAft>
                <a:spcPts val="0"/>
              </a:spcAft>
              <a:buNone/>
            </a:pPr>
            <a:endParaRPr/>
          </a:p>
          <a:p>
            <a:pPr marL="0" lvl="0" indent="0" algn="l" rtl="0">
              <a:spcBef>
                <a:spcPts val="0"/>
              </a:spcBef>
              <a:spcAft>
                <a:spcPts val="0"/>
              </a:spcAft>
              <a:buNone/>
            </a:pPr>
            <a:r>
              <a:rPr lang="en"/>
              <a:t>12 consultancies </a:t>
            </a:r>
            <a:endParaRPr/>
          </a:p>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82"/>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22" name="Google Shape;822;p82"/>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23" name="Google Shape;823;p82"/>
          <p:cNvSpPr/>
          <p:nvPr/>
        </p:nvSpPr>
        <p:spPr>
          <a:xfrm>
            <a:off x="6664097" y="4711571"/>
            <a:ext cx="818400" cy="855000"/>
          </a:xfrm>
          <a:prstGeom prst="ellipse">
            <a:avLst/>
          </a:prstGeom>
          <a:solidFill>
            <a:srgbClr val="7DDAF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24" name="Google Shape;824;p82"/>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25" name="Google Shape;825;p82"/>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26" name="Google Shape;826;p82"/>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27" name="Google Shape;827;p82"/>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28" name="Google Shape;828;p82"/>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29" name="Google Shape;829;p82"/>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30" name="Google Shape;830;p82"/>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831" name="Google Shape;831;p82"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832" name="Google Shape;832;p82"/>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33" name="Google Shape;833;p82"/>
          <p:cNvSpPr/>
          <p:nvPr/>
        </p:nvSpPr>
        <p:spPr>
          <a:xfrm rot="431862">
            <a:off x="8206940" y="4781897"/>
            <a:ext cx="117325" cy="467772"/>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34" name="Google Shape;834;p82"/>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35" name="Google Shape;835;p82"/>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36" name="Google Shape;836;p82"/>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37" name="Google Shape;837;p82"/>
          <p:cNvSpPr txBox="1"/>
          <p:nvPr/>
        </p:nvSpPr>
        <p:spPr>
          <a:xfrm>
            <a:off x="449210" y="3772113"/>
            <a:ext cx="71628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82"/>
          <p:cNvSpPr txBox="1"/>
          <p:nvPr/>
        </p:nvSpPr>
        <p:spPr>
          <a:xfrm>
            <a:off x="304450" y="4754175"/>
            <a:ext cx="421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rPr>
              <a:t>Community of Practice</a:t>
            </a:r>
            <a:endParaRPr sz="2200">
              <a:solidFill>
                <a:srgbClr val="FFFFFF"/>
              </a:solidFill>
            </a:endParaRPr>
          </a:p>
        </p:txBody>
      </p:sp>
      <p:sp>
        <p:nvSpPr>
          <p:cNvPr id="839" name="Google Shape;839;p82"/>
          <p:cNvSpPr txBox="1"/>
          <p:nvPr/>
        </p:nvSpPr>
        <p:spPr>
          <a:xfrm>
            <a:off x="257175" y="279225"/>
            <a:ext cx="227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40" name="Google Shape;840;p82"/>
          <p:cNvSpPr/>
          <p:nvPr/>
        </p:nvSpPr>
        <p:spPr>
          <a:xfrm>
            <a:off x="205750" y="260475"/>
            <a:ext cx="2814300" cy="415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AY 2017-18:</a:t>
            </a:r>
            <a:endParaRPr b="1"/>
          </a:p>
          <a:p>
            <a:pPr marL="0" lvl="0" indent="0" algn="l" rtl="0">
              <a:spcBef>
                <a:spcPts val="0"/>
              </a:spcBef>
              <a:spcAft>
                <a:spcPts val="0"/>
              </a:spcAft>
              <a:buNone/>
            </a:pPr>
            <a:endParaRPr/>
          </a:p>
          <a:p>
            <a:pPr marL="0" lvl="0" indent="0" algn="l" rtl="0">
              <a:spcBef>
                <a:spcPts val="0"/>
              </a:spcBef>
              <a:spcAft>
                <a:spcPts val="0"/>
              </a:spcAft>
              <a:buNone/>
            </a:pPr>
            <a:r>
              <a:rPr lang="en"/>
              <a:t>Monthly COIL Coordinator meeting attendance: average 8</a:t>
            </a:r>
            <a:endParaRPr/>
          </a:p>
          <a:p>
            <a:pPr marL="0" lvl="0" indent="0" algn="l" rtl="0">
              <a:spcBef>
                <a:spcPts val="0"/>
              </a:spcBef>
              <a:spcAft>
                <a:spcPts val="0"/>
              </a:spcAft>
              <a:buNone/>
            </a:pPr>
            <a:endParaRPr/>
          </a:p>
          <a:p>
            <a:pPr marL="0" lvl="0" indent="0" algn="l" rtl="0">
              <a:spcBef>
                <a:spcPts val="0"/>
              </a:spcBef>
              <a:spcAft>
                <a:spcPts val="0"/>
              </a:spcAft>
              <a:buNone/>
            </a:pPr>
            <a:r>
              <a:rPr lang="en"/>
              <a:t>COIL Webinars = 0</a:t>
            </a:r>
            <a:endParaRPr/>
          </a:p>
          <a:p>
            <a:pPr marL="0" lvl="0" indent="0" algn="l" rtl="0">
              <a:spcBef>
                <a:spcPts val="0"/>
              </a:spcBef>
              <a:spcAft>
                <a:spcPts val="0"/>
              </a:spcAft>
              <a:buNone/>
            </a:pPr>
            <a:endParaRPr/>
          </a:p>
          <a:p>
            <a:pPr marL="0" lvl="0" indent="0" algn="l" rtl="0">
              <a:spcBef>
                <a:spcPts val="0"/>
              </a:spcBef>
              <a:spcAft>
                <a:spcPts val="0"/>
              </a:spcAft>
              <a:buNone/>
            </a:pPr>
            <a:r>
              <a:rPr lang="en"/>
              <a:t>COIL information sessions = 0</a:t>
            </a:r>
            <a:endParaRPr/>
          </a:p>
          <a:p>
            <a:pPr marL="0" lvl="0" indent="0" algn="l" rtl="0">
              <a:spcBef>
                <a:spcPts val="0"/>
              </a:spcBef>
              <a:spcAft>
                <a:spcPts val="0"/>
              </a:spcAft>
              <a:buNone/>
            </a:pPr>
            <a:endParaRPr/>
          </a:p>
          <a:p>
            <a:pPr marL="0" lvl="0" indent="0" algn="l" rtl="0">
              <a:spcBef>
                <a:spcPts val="0"/>
              </a:spcBef>
              <a:spcAft>
                <a:spcPts val="0"/>
              </a:spcAft>
              <a:buNone/>
            </a:pPr>
            <a:r>
              <a:rPr lang="en"/>
              <a:t>No online community platform</a:t>
            </a:r>
            <a:endParaRPr/>
          </a:p>
          <a:p>
            <a:pPr marL="0" lvl="0" indent="0" algn="l" rtl="0">
              <a:spcBef>
                <a:spcPts val="0"/>
              </a:spcBef>
              <a:spcAft>
                <a:spcPts val="0"/>
              </a:spcAft>
              <a:buNone/>
            </a:pPr>
            <a:endParaRPr/>
          </a:p>
          <a:p>
            <a:pPr marL="0" lvl="0" indent="0" algn="l" rtl="0">
              <a:spcBef>
                <a:spcPts val="0"/>
              </a:spcBef>
              <a:spcAft>
                <a:spcPts val="0"/>
              </a:spcAft>
              <a:buNone/>
            </a:pPr>
            <a:r>
              <a:rPr lang="en"/>
              <a:t>COIL partnering activities = 0 (professors finding teaching partners)</a:t>
            </a:r>
            <a:endParaRPr/>
          </a:p>
          <a:p>
            <a:pPr marL="0" lvl="0" indent="0" algn="l" rtl="0">
              <a:spcBef>
                <a:spcPts val="0"/>
              </a:spcBef>
              <a:spcAft>
                <a:spcPts val="0"/>
              </a:spcAft>
              <a:buNone/>
            </a:pPr>
            <a:endParaRPr/>
          </a:p>
          <a:p>
            <a:pPr marL="0" lvl="0" indent="0" algn="l" rtl="0">
              <a:spcBef>
                <a:spcPts val="0"/>
              </a:spcBef>
              <a:spcAft>
                <a:spcPts val="0"/>
              </a:spcAft>
              <a:buNone/>
            </a:pPr>
            <a:r>
              <a:rPr lang="en"/>
              <a:t>Special interest groups = 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41" name="Google Shape;841;p82"/>
          <p:cNvSpPr/>
          <p:nvPr/>
        </p:nvSpPr>
        <p:spPr>
          <a:xfrm>
            <a:off x="3323025" y="279225"/>
            <a:ext cx="4102200" cy="4114800"/>
          </a:xfrm>
          <a:prstGeom prst="rect">
            <a:avLst/>
          </a:prstGeom>
          <a:solidFill>
            <a:srgbClr val="7DDAFF">
              <a:alpha val="819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AY 2020-21:</a:t>
            </a:r>
            <a:endParaRPr b="1"/>
          </a:p>
          <a:p>
            <a:pPr marL="0" lvl="0" indent="0" algn="l" rtl="0">
              <a:spcBef>
                <a:spcPts val="0"/>
              </a:spcBef>
              <a:spcAft>
                <a:spcPts val="0"/>
              </a:spcAft>
              <a:buNone/>
            </a:pPr>
            <a:endParaRPr/>
          </a:p>
          <a:p>
            <a:pPr marL="0" lvl="0" indent="0" algn="l" rtl="0">
              <a:spcBef>
                <a:spcPts val="0"/>
              </a:spcBef>
              <a:spcAft>
                <a:spcPts val="0"/>
              </a:spcAft>
              <a:buNone/>
            </a:pPr>
            <a:r>
              <a:rPr lang="en"/>
              <a:t>Monthly COIL Coordinator meeting attendance: average 58</a:t>
            </a:r>
            <a:endParaRPr/>
          </a:p>
          <a:p>
            <a:pPr marL="0" lvl="0" indent="0" algn="l" rtl="0">
              <a:spcBef>
                <a:spcPts val="0"/>
              </a:spcBef>
              <a:spcAft>
                <a:spcPts val="0"/>
              </a:spcAft>
              <a:buNone/>
            </a:pPr>
            <a:endParaRPr/>
          </a:p>
          <a:p>
            <a:pPr marL="0" lvl="0" indent="0" algn="l" rtl="0">
              <a:spcBef>
                <a:spcPts val="0"/>
              </a:spcBef>
              <a:spcAft>
                <a:spcPts val="0"/>
              </a:spcAft>
              <a:buNone/>
            </a:pPr>
            <a:r>
              <a:rPr lang="en"/>
              <a:t>Monthly COIL Webinar attendance: average 55</a:t>
            </a:r>
            <a:endParaRPr/>
          </a:p>
          <a:p>
            <a:pPr marL="0" lvl="0" indent="0" algn="l" rtl="0">
              <a:spcBef>
                <a:spcPts val="0"/>
              </a:spcBef>
              <a:spcAft>
                <a:spcPts val="0"/>
              </a:spcAft>
              <a:buNone/>
            </a:pPr>
            <a:endParaRPr/>
          </a:p>
          <a:p>
            <a:pPr marL="0" lvl="0" indent="0" algn="l" rtl="0">
              <a:spcBef>
                <a:spcPts val="0"/>
              </a:spcBef>
              <a:spcAft>
                <a:spcPts val="0"/>
              </a:spcAft>
              <a:buNone/>
            </a:pPr>
            <a:r>
              <a:rPr lang="en"/>
              <a:t>Monthly COIL information sessions began Dec 2020</a:t>
            </a:r>
            <a:endParaRPr/>
          </a:p>
          <a:p>
            <a:pPr marL="0" lvl="0" indent="0" algn="l" rtl="0">
              <a:spcBef>
                <a:spcPts val="0"/>
              </a:spcBef>
              <a:spcAft>
                <a:spcPts val="0"/>
              </a:spcAft>
              <a:buNone/>
            </a:pPr>
            <a:endParaRPr/>
          </a:p>
          <a:p>
            <a:pPr marL="0" lvl="0" indent="0" algn="l" rtl="0">
              <a:spcBef>
                <a:spcPts val="0"/>
              </a:spcBef>
              <a:spcAft>
                <a:spcPts val="0"/>
              </a:spcAft>
              <a:buNone/>
            </a:pPr>
            <a:r>
              <a:rPr lang="en"/>
              <a:t>Online community platform launched Dec 2020: 300+ professors signed on</a:t>
            </a:r>
            <a:endParaRPr/>
          </a:p>
          <a:p>
            <a:pPr marL="0" lvl="0" indent="0" algn="l" rtl="0">
              <a:spcBef>
                <a:spcPts val="0"/>
              </a:spcBef>
              <a:spcAft>
                <a:spcPts val="0"/>
              </a:spcAft>
              <a:buNone/>
            </a:pPr>
            <a:endParaRPr/>
          </a:p>
          <a:p>
            <a:pPr marL="0" lvl="0" indent="0" algn="l" rtl="0">
              <a:spcBef>
                <a:spcPts val="0"/>
              </a:spcBef>
              <a:spcAft>
                <a:spcPts val="0"/>
              </a:spcAft>
              <a:buNone/>
            </a:pPr>
            <a:r>
              <a:rPr lang="en"/>
              <a:t>Six online partnering fairs + bulletins, average # professors included: 82</a:t>
            </a:r>
            <a:endParaRPr/>
          </a:p>
          <a:p>
            <a:pPr marL="0" lvl="0" indent="0" algn="l" rtl="0">
              <a:spcBef>
                <a:spcPts val="0"/>
              </a:spcBef>
              <a:spcAft>
                <a:spcPts val="0"/>
              </a:spcAft>
              <a:buNone/>
            </a:pPr>
            <a:endParaRPr/>
          </a:p>
          <a:p>
            <a:pPr marL="0" lvl="0" indent="0" algn="l" rtl="0">
              <a:spcBef>
                <a:spcPts val="0"/>
              </a:spcBef>
              <a:spcAft>
                <a:spcPts val="0"/>
              </a:spcAft>
              <a:buNone/>
            </a:pPr>
            <a:r>
              <a:rPr lang="en"/>
              <a:t>5 special interest groups: Culture and Language, Pedagogy, Communications, Assessment, Technology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pic>
        <p:nvPicPr>
          <p:cNvPr id="846" name="Google Shape;846;p83"/>
          <p:cNvPicPr preferRelativeResize="0"/>
          <p:nvPr/>
        </p:nvPicPr>
        <p:blipFill>
          <a:blip r:embed="rId3">
            <a:alphaModFix/>
          </a:blip>
          <a:stretch>
            <a:fillRect/>
          </a:stretch>
        </p:blipFill>
        <p:spPr>
          <a:xfrm>
            <a:off x="-69150" y="88925"/>
            <a:ext cx="9282299" cy="4890425"/>
          </a:xfrm>
          <a:prstGeom prst="rect">
            <a:avLst/>
          </a:prstGeom>
          <a:noFill/>
          <a:ln>
            <a:noFill/>
          </a:ln>
        </p:spPr>
      </p:pic>
      <p:sp>
        <p:nvSpPr>
          <p:cNvPr id="847" name="Google Shape;847;p83"/>
          <p:cNvSpPr/>
          <p:nvPr/>
        </p:nvSpPr>
        <p:spPr>
          <a:xfrm>
            <a:off x="526375" y="2986863"/>
            <a:ext cx="239400" cy="21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8" name="Google Shape;848;p83" descr="https://lh4.googleusercontent.com/2XAh8eTlFdpKN94_pW4ZIoLrM9CisH2VrKEstPjI-hJuiOY06dIMG0BA3ascLYs3jGa23u8wZWTuvlXe3KUvO9d5FyJRZggmDYKBwpVB3eHyraffzhfD0r-Dy5wBlEQyqEsisXBL0Q"/>
          <p:cNvPicPr preferRelativeResize="0"/>
          <p:nvPr/>
        </p:nvPicPr>
        <p:blipFill rotWithShape="1">
          <a:blip r:embed="rId4">
            <a:alphaModFix/>
          </a:blip>
          <a:srcRect/>
          <a:stretch/>
        </p:blipFill>
        <p:spPr>
          <a:xfrm>
            <a:off x="690538" y="2672250"/>
            <a:ext cx="871376" cy="841324"/>
          </a:xfrm>
          <a:prstGeom prst="rect">
            <a:avLst/>
          </a:prstGeom>
          <a:noFill/>
          <a:ln>
            <a:noFill/>
          </a:ln>
        </p:spPr>
      </p:pic>
      <p:sp>
        <p:nvSpPr>
          <p:cNvPr id="849" name="Google Shape;849;p83"/>
          <p:cNvSpPr txBox="1"/>
          <p:nvPr/>
        </p:nvSpPr>
        <p:spPr>
          <a:xfrm>
            <a:off x="303032" y="3472550"/>
            <a:ext cx="16464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073763"/>
                </a:solidFill>
              </a:rPr>
              <a:t>SUNY COIL </a:t>
            </a:r>
            <a:endParaRPr sz="1200">
              <a:solidFill>
                <a:srgbClr val="073763"/>
              </a:solidFill>
            </a:endParaRPr>
          </a:p>
          <a:p>
            <a:pPr marL="0" lvl="0" indent="0" algn="ctr" rtl="0">
              <a:spcBef>
                <a:spcPts val="0"/>
              </a:spcBef>
              <a:spcAft>
                <a:spcPts val="0"/>
              </a:spcAft>
              <a:buNone/>
            </a:pPr>
            <a:r>
              <a:rPr lang="en" sz="1200">
                <a:solidFill>
                  <a:srgbClr val="073763"/>
                </a:solidFill>
              </a:rPr>
              <a:t>Global Network</a:t>
            </a:r>
            <a:endParaRPr sz="1200">
              <a:solidFill>
                <a:srgbClr val="073763"/>
              </a:solidFill>
            </a:endParaRPr>
          </a:p>
          <a:p>
            <a:pPr marL="0" lvl="0" indent="0" algn="ctr" rtl="0">
              <a:spcBef>
                <a:spcPts val="0"/>
              </a:spcBef>
              <a:spcAft>
                <a:spcPts val="0"/>
              </a:spcAft>
              <a:buNone/>
            </a:pPr>
            <a:endParaRPr sz="1200">
              <a:solidFill>
                <a:srgbClr val="073763"/>
              </a:solidFill>
            </a:endParaRPr>
          </a:p>
          <a:p>
            <a:pPr marL="0" lvl="0" indent="0" algn="ctr" rtl="0">
              <a:spcBef>
                <a:spcPts val="0"/>
              </a:spcBef>
              <a:spcAft>
                <a:spcPts val="0"/>
              </a:spcAft>
              <a:buClr>
                <a:schemeClr val="dk1"/>
              </a:buClr>
              <a:buSzPts val="1100"/>
              <a:buFont typeface="Arial"/>
              <a:buNone/>
            </a:pPr>
            <a:r>
              <a:rPr lang="en" sz="1200">
                <a:solidFill>
                  <a:srgbClr val="073763"/>
                </a:solidFill>
              </a:rPr>
              <a:t>30 Countries</a:t>
            </a:r>
            <a:endParaRPr sz="1200">
              <a:solidFill>
                <a:srgbClr val="073763"/>
              </a:solidFill>
            </a:endParaRPr>
          </a:p>
          <a:p>
            <a:pPr marL="0" lvl="0" indent="0" algn="ctr" rtl="0">
              <a:spcBef>
                <a:spcPts val="0"/>
              </a:spcBef>
              <a:spcAft>
                <a:spcPts val="0"/>
              </a:spcAft>
              <a:buNone/>
            </a:pPr>
            <a:r>
              <a:rPr lang="en" sz="1200">
                <a:solidFill>
                  <a:srgbClr val="073763"/>
                </a:solidFill>
              </a:rPr>
              <a:t>106 Institutions</a:t>
            </a:r>
            <a:endParaRPr sz="1200">
              <a:solidFill>
                <a:srgbClr val="073763"/>
              </a:solidFill>
            </a:endParaRPr>
          </a:p>
          <a:p>
            <a:pPr marL="0" lvl="0" indent="0" algn="ctr" rtl="0">
              <a:spcBef>
                <a:spcPts val="0"/>
              </a:spcBef>
              <a:spcAft>
                <a:spcPts val="0"/>
              </a:spcAft>
              <a:buNone/>
            </a:pPr>
            <a:r>
              <a:rPr lang="en" sz="1200">
                <a:solidFill>
                  <a:srgbClr val="073763"/>
                </a:solidFill>
              </a:rPr>
              <a:t>[29 SUNY]</a:t>
            </a:r>
            <a:endParaRPr sz="1200">
              <a:solidFill>
                <a:srgbClr val="07376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84"/>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56" name="Google Shape;856;p84"/>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57" name="Google Shape;857;p84"/>
          <p:cNvSpPr/>
          <p:nvPr/>
        </p:nvSpPr>
        <p:spPr>
          <a:xfrm>
            <a:off x="6664097" y="4711571"/>
            <a:ext cx="818400" cy="855000"/>
          </a:xfrm>
          <a:prstGeom prst="ellipse">
            <a:avLst/>
          </a:prstGeom>
          <a:solidFill>
            <a:srgbClr val="7DDAF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58" name="Google Shape;858;p84"/>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59" name="Google Shape;859;p84"/>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0" name="Google Shape;860;p84"/>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1" name="Google Shape;861;p84"/>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2" name="Google Shape;862;p84"/>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3" name="Google Shape;863;p84"/>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4" name="Google Shape;864;p84"/>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865" name="Google Shape;865;p84"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866" name="Google Shape;866;p84"/>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7" name="Google Shape;867;p84"/>
          <p:cNvSpPr/>
          <p:nvPr/>
        </p:nvSpPr>
        <p:spPr>
          <a:xfrm rot="431862">
            <a:off x="8206940" y="4781897"/>
            <a:ext cx="117325" cy="467772"/>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8" name="Google Shape;868;p84"/>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9" name="Google Shape;869;p84"/>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70" name="Google Shape;870;p84"/>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71" name="Google Shape;871;p84"/>
          <p:cNvSpPr txBox="1"/>
          <p:nvPr/>
        </p:nvSpPr>
        <p:spPr>
          <a:xfrm>
            <a:off x="449210" y="3772113"/>
            <a:ext cx="71628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84"/>
          <p:cNvSpPr txBox="1"/>
          <p:nvPr/>
        </p:nvSpPr>
        <p:spPr>
          <a:xfrm>
            <a:off x="304450" y="4754175"/>
            <a:ext cx="4934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rPr>
              <a:t>Additional COIL Initiatives AY 2020-21</a:t>
            </a:r>
            <a:endParaRPr sz="2200">
              <a:solidFill>
                <a:srgbClr val="FFFFFF"/>
              </a:solidFill>
            </a:endParaRPr>
          </a:p>
        </p:txBody>
      </p:sp>
      <p:sp>
        <p:nvSpPr>
          <p:cNvPr id="873" name="Google Shape;873;p84"/>
          <p:cNvSpPr txBox="1"/>
          <p:nvPr/>
        </p:nvSpPr>
        <p:spPr>
          <a:xfrm>
            <a:off x="830325" y="543975"/>
            <a:ext cx="5985000" cy="4289400"/>
          </a:xfrm>
          <a:prstGeom prst="rect">
            <a:avLst/>
          </a:prstGeom>
          <a:noFill/>
          <a:ln>
            <a:noFill/>
          </a:ln>
        </p:spPr>
        <p:txBody>
          <a:bodyPr spcFirstLastPara="1" wrap="square" lIns="91425" tIns="91425" rIns="91425" bIns="91425" anchor="t" anchorCtr="0">
            <a:spAutoFit/>
          </a:bodyPr>
          <a:lstStyle/>
          <a:p>
            <a:pPr marL="457200" lvl="0" indent="-330200" algn="l" rtl="0">
              <a:lnSpc>
                <a:spcPct val="100000"/>
              </a:lnSpc>
              <a:spcBef>
                <a:spcPts val="0"/>
              </a:spcBef>
              <a:spcAft>
                <a:spcPts val="0"/>
              </a:spcAft>
              <a:buClr>
                <a:srgbClr val="434343"/>
              </a:buClr>
              <a:buSzPts val="1600"/>
              <a:buChar char="❖"/>
            </a:pPr>
            <a:r>
              <a:rPr lang="en" sz="1600">
                <a:solidFill>
                  <a:srgbClr val="434343"/>
                </a:solidFill>
              </a:rPr>
              <a:t>SUNY COIL Global Commons 2020 &amp; 21 </a:t>
            </a:r>
            <a:r>
              <a:rPr lang="en" sz="1600">
                <a:solidFill>
                  <a:srgbClr val="0000FF"/>
                </a:solidFill>
              </a:rPr>
              <a:t>https://system.suny.edu/global/coil-global-commons</a:t>
            </a:r>
            <a:r>
              <a:rPr lang="en" sz="1600">
                <a:solidFill>
                  <a:srgbClr val="434343"/>
                </a:solidFill>
              </a:rPr>
              <a:t>/</a:t>
            </a:r>
            <a:endParaRPr sz="1600">
              <a:solidFill>
                <a:srgbClr val="434343"/>
              </a:solidFill>
            </a:endParaRPr>
          </a:p>
          <a:p>
            <a:pPr marL="457200" lvl="0" indent="0" algn="l" rtl="0">
              <a:lnSpc>
                <a:spcPct val="100000"/>
              </a:lnSpc>
              <a:spcBef>
                <a:spcPts val="1000"/>
              </a:spcBef>
              <a:spcAft>
                <a:spcPts val="0"/>
              </a:spcAft>
              <a:buNone/>
            </a:pPr>
            <a:endParaRPr sz="1600">
              <a:solidFill>
                <a:srgbClr val="434343"/>
              </a:solidFill>
            </a:endParaRPr>
          </a:p>
          <a:p>
            <a:pPr marL="457200" lvl="0" indent="-330200" algn="l" rtl="0">
              <a:lnSpc>
                <a:spcPct val="100000"/>
              </a:lnSpc>
              <a:spcBef>
                <a:spcPts val="1000"/>
              </a:spcBef>
              <a:spcAft>
                <a:spcPts val="0"/>
              </a:spcAft>
              <a:buClr>
                <a:srgbClr val="434343"/>
              </a:buClr>
              <a:buSzPts val="1600"/>
              <a:buChar char="❖"/>
            </a:pPr>
            <a:r>
              <a:rPr lang="en" sz="1600">
                <a:solidFill>
                  <a:srgbClr val="434343"/>
                </a:solidFill>
              </a:rPr>
              <a:t>EOP - COIL pilot for pre-Freshman summer programs</a:t>
            </a:r>
            <a:endParaRPr sz="1600">
              <a:solidFill>
                <a:srgbClr val="434343"/>
              </a:solidFill>
            </a:endParaRPr>
          </a:p>
          <a:p>
            <a:pPr marL="457200" lvl="0" indent="0" algn="l" rtl="0">
              <a:lnSpc>
                <a:spcPct val="100000"/>
              </a:lnSpc>
              <a:spcBef>
                <a:spcPts val="1000"/>
              </a:spcBef>
              <a:spcAft>
                <a:spcPts val="0"/>
              </a:spcAft>
              <a:buNone/>
            </a:pPr>
            <a:endParaRPr sz="1600">
              <a:solidFill>
                <a:srgbClr val="434343"/>
              </a:solidFill>
            </a:endParaRPr>
          </a:p>
          <a:p>
            <a:pPr marL="457200" lvl="0" indent="-330200" algn="l" rtl="0">
              <a:lnSpc>
                <a:spcPct val="100000"/>
              </a:lnSpc>
              <a:spcBef>
                <a:spcPts val="1000"/>
              </a:spcBef>
              <a:spcAft>
                <a:spcPts val="0"/>
              </a:spcAft>
              <a:buClr>
                <a:srgbClr val="434343"/>
              </a:buClr>
              <a:buSzPts val="1600"/>
              <a:buChar char="❖"/>
            </a:pPr>
            <a:r>
              <a:rPr lang="en" sz="1600">
                <a:solidFill>
                  <a:srgbClr val="434343"/>
                </a:solidFill>
              </a:rPr>
              <a:t>Co-hosting International Virtual Exchange Conference </a:t>
            </a:r>
            <a:r>
              <a:rPr lang="en" sz="1600">
                <a:solidFill>
                  <a:srgbClr val="0000FF"/>
                </a:solidFill>
              </a:rPr>
              <a:t>https://iveconference.org</a:t>
            </a:r>
            <a:endParaRPr sz="1600">
              <a:solidFill>
                <a:srgbClr val="0000FF"/>
              </a:solidFill>
            </a:endParaRPr>
          </a:p>
          <a:p>
            <a:pPr marL="457200" lvl="0" indent="0" algn="l" rtl="0">
              <a:lnSpc>
                <a:spcPct val="100000"/>
              </a:lnSpc>
              <a:spcBef>
                <a:spcPts val="1000"/>
              </a:spcBef>
              <a:spcAft>
                <a:spcPts val="0"/>
              </a:spcAft>
              <a:buNone/>
            </a:pPr>
            <a:endParaRPr sz="1600">
              <a:solidFill>
                <a:srgbClr val="434343"/>
              </a:solidFill>
            </a:endParaRPr>
          </a:p>
          <a:p>
            <a:pPr marL="457200" lvl="0" indent="-330200" algn="l" rtl="0">
              <a:lnSpc>
                <a:spcPct val="100000"/>
              </a:lnSpc>
              <a:spcBef>
                <a:spcPts val="1000"/>
              </a:spcBef>
              <a:spcAft>
                <a:spcPts val="0"/>
              </a:spcAft>
              <a:buClr>
                <a:srgbClr val="434343"/>
              </a:buClr>
              <a:buSzPts val="1600"/>
              <a:buChar char="❖"/>
            </a:pPr>
            <a:r>
              <a:rPr lang="en" sz="1600">
                <a:solidFill>
                  <a:srgbClr val="434343"/>
                </a:solidFill>
              </a:rPr>
              <a:t>New website &amp; outreach activities  </a:t>
            </a:r>
            <a:r>
              <a:rPr lang="en" sz="1600">
                <a:solidFill>
                  <a:srgbClr val="0000FF"/>
                </a:solidFill>
              </a:rPr>
              <a:t>https://coil.suny.edu</a:t>
            </a:r>
            <a:endParaRPr>
              <a:solidFill>
                <a:srgbClr val="0000FF"/>
              </a:solidFill>
            </a:endParaRPr>
          </a:p>
          <a:p>
            <a:pPr marL="0" lvl="0" indent="0" algn="l" rtl="0">
              <a:lnSpc>
                <a:spcPct val="100000"/>
              </a:lnSpc>
              <a:spcBef>
                <a:spcPts val="1000"/>
              </a:spcBef>
              <a:spcAft>
                <a:spcPts val="0"/>
              </a:spcAft>
              <a:buNone/>
            </a:pPr>
            <a:endParaRPr/>
          </a:p>
          <a:p>
            <a:pPr marL="0" lvl="0" indent="0" algn="l" rtl="0">
              <a:spcBef>
                <a:spcPts val="10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2"/>
          <p:cNvSpPr/>
          <p:nvPr/>
        </p:nvSpPr>
        <p:spPr>
          <a:xfrm>
            <a:off x="-59424" y="4782346"/>
            <a:ext cx="9320100" cy="4974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0" name="Google Shape;320;p62"/>
          <p:cNvSpPr/>
          <p:nvPr/>
        </p:nvSpPr>
        <p:spPr>
          <a:xfrm>
            <a:off x="6815337" y="4431323"/>
            <a:ext cx="1026600" cy="10425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1" name="Google Shape;321;p62"/>
          <p:cNvSpPr/>
          <p:nvPr/>
        </p:nvSpPr>
        <p:spPr>
          <a:xfrm>
            <a:off x="6664097" y="4711571"/>
            <a:ext cx="8187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2" name="Google Shape;322;p62"/>
          <p:cNvSpPr/>
          <p:nvPr/>
        </p:nvSpPr>
        <p:spPr>
          <a:xfrm>
            <a:off x="6759630" y="4961487"/>
            <a:ext cx="5142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3" name="Google Shape;323;p62"/>
          <p:cNvSpPr/>
          <p:nvPr/>
        </p:nvSpPr>
        <p:spPr>
          <a:xfrm>
            <a:off x="7791469" y="4944019"/>
            <a:ext cx="1956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4" name="Google Shape;324;p62"/>
          <p:cNvSpPr/>
          <p:nvPr/>
        </p:nvSpPr>
        <p:spPr>
          <a:xfrm>
            <a:off x="6563908"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5" name="Google Shape;325;p62"/>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6" name="Google Shape;326;p62"/>
          <p:cNvSpPr/>
          <p:nvPr/>
        </p:nvSpPr>
        <p:spPr>
          <a:xfrm>
            <a:off x="6250252" y="4904263"/>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7" name="Google Shape;327;p62"/>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28" name="Google Shape;328;p62"/>
          <p:cNvSpPr/>
          <p:nvPr/>
        </p:nvSpPr>
        <p:spPr>
          <a:xfrm>
            <a:off x="7841771" y="4791695"/>
            <a:ext cx="381900" cy="1509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pic>
        <p:nvPicPr>
          <p:cNvPr id="329" name="Google Shape;329;p62"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7"/>
            <a:ext cx="1483931" cy="1432760"/>
          </a:xfrm>
          <a:prstGeom prst="rect">
            <a:avLst/>
          </a:prstGeom>
          <a:noFill/>
          <a:ln>
            <a:noFill/>
          </a:ln>
        </p:spPr>
      </p:pic>
      <p:sp>
        <p:nvSpPr>
          <p:cNvPr id="330" name="Google Shape;330;p62"/>
          <p:cNvSpPr/>
          <p:nvPr/>
        </p:nvSpPr>
        <p:spPr>
          <a:xfrm>
            <a:off x="8269042" y="4580842"/>
            <a:ext cx="973200" cy="10050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31" name="Google Shape;331;p62"/>
          <p:cNvSpPr/>
          <p:nvPr/>
        </p:nvSpPr>
        <p:spPr>
          <a:xfrm rot="431862">
            <a:off x="8207037" y="4781909"/>
            <a:ext cx="117325" cy="467698"/>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32" name="Google Shape;332;p62"/>
          <p:cNvSpPr/>
          <p:nvPr/>
        </p:nvSpPr>
        <p:spPr>
          <a:xfrm>
            <a:off x="8646678"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33" name="Google Shape;333;p62"/>
          <p:cNvSpPr/>
          <p:nvPr/>
        </p:nvSpPr>
        <p:spPr>
          <a:xfrm>
            <a:off x="8823043" y="4803799"/>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34" name="Google Shape;334;p62"/>
          <p:cNvSpPr/>
          <p:nvPr/>
        </p:nvSpPr>
        <p:spPr>
          <a:xfrm>
            <a:off x="7841771" y="4790045"/>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35" name="Google Shape;335;p62"/>
          <p:cNvSpPr/>
          <p:nvPr/>
        </p:nvSpPr>
        <p:spPr>
          <a:xfrm>
            <a:off x="2044525" y="516850"/>
            <a:ext cx="2438400" cy="2325300"/>
          </a:xfrm>
          <a:prstGeom prst="ellipse">
            <a:avLst/>
          </a:prstGeom>
          <a:solidFill>
            <a:srgbClr val="5B9BD5"/>
          </a:solidFill>
          <a:ln w="9525" cap="flat" cmpd="sng">
            <a:solidFill>
              <a:srgbClr val="004C9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Your Partner’s</a:t>
            </a:r>
            <a:endParaRPr/>
          </a:p>
          <a:p>
            <a:pPr marL="0" lvl="0" indent="0" algn="ctr" rtl="0">
              <a:spcBef>
                <a:spcPts val="0"/>
              </a:spcBef>
              <a:spcAft>
                <a:spcPts val="0"/>
              </a:spcAft>
              <a:buNone/>
            </a:pPr>
            <a:r>
              <a:rPr lang="en"/>
              <a:t>Course	</a:t>
            </a:r>
            <a:endParaRPr/>
          </a:p>
        </p:txBody>
      </p:sp>
      <p:sp>
        <p:nvSpPr>
          <p:cNvPr id="336" name="Google Shape;336;p62"/>
          <p:cNvSpPr/>
          <p:nvPr/>
        </p:nvSpPr>
        <p:spPr>
          <a:xfrm>
            <a:off x="3027025" y="1924575"/>
            <a:ext cx="2438400" cy="2325300"/>
          </a:xfrm>
          <a:prstGeom prst="ellipse">
            <a:avLst/>
          </a:prstGeom>
          <a:solidFill>
            <a:srgbClr val="FF00FF">
              <a:alpha val="41340"/>
            </a:srgbClr>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International Perspectives</a:t>
            </a:r>
            <a:endParaRPr/>
          </a:p>
        </p:txBody>
      </p:sp>
      <p:sp>
        <p:nvSpPr>
          <p:cNvPr id="337" name="Google Shape;337;p62"/>
          <p:cNvSpPr/>
          <p:nvPr/>
        </p:nvSpPr>
        <p:spPr>
          <a:xfrm>
            <a:off x="3883750" y="516850"/>
            <a:ext cx="2438400" cy="2325300"/>
          </a:xfrm>
          <a:prstGeom prst="ellipse">
            <a:avLst/>
          </a:prstGeom>
          <a:solidFill>
            <a:srgbClr val="00FFFF">
              <a:alpha val="58099"/>
            </a:srgbClr>
          </a:solidFill>
          <a:ln w="952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Your Course</a:t>
            </a:r>
            <a:endParaRPr/>
          </a:p>
        </p:txBody>
      </p:sp>
      <p:sp>
        <p:nvSpPr>
          <p:cNvPr id="338" name="Google Shape;338;p62"/>
          <p:cNvSpPr/>
          <p:nvPr/>
        </p:nvSpPr>
        <p:spPr>
          <a:xfrm rot="-1010197">
            <a:off x="1279910" y="2314304"/>
            <a:ext cx="2768576" cy="522831"/>
          </a:xfrm>
          <a:prstGeom prst="rightArrow">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Your COIL Collaboration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3"/>
          <p:cNvSpPr/>
          <p:nvPr/>
        </p:nvSpPr>
        <p:spPr>
          <a:xfrm>
            <a:off x="-59424" y="4782346"/>
            <a:ext cx="9320100" cy="4974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45" name="Google Shape;345;p63"/>
          <p:cNvSpPr/>
          <p:nvPr/>
        </p:nvSpPr>
        <p:spPr>
          <a:xfrm>
            <a:off x="6815337" y="4431323"/>
            <a:ext cx="1026600" cy="10425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46" name="Google Shape;346;p63"/>
          <p:cNvSpPr/>
          <p:nvPr/>
        </p:nvSpPr>
        <p:spPr>
          <a:xfrm>
            <a:off x="6664097" y="4711571"/>
            <a:ext cx="8187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47" name="Google Shape;347;p63"/>
          <p:cNvSpPr/>
          <p:nvPr/>
        </p:nvSpPr>
        <p:spPr>
          <a:xfrm>
            <a:off x="6759630" y="4961487"/>
            <a:ext cx="5142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48" name="Google Shape;348;p63"/>
          <p:cNvSpPr/>
          <p:nvPr/>
        </p:nvSpPr>
        <p:spPr>
          <a:xfrm>
            <a:off x="7791469" y="4944019"/>
            <a:ext cx="1956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49" name="Google Shape;349;p63"/>
          <p:cNvSpPr/>
          <p:nvPr/>
        </p:nvSpPr>
        <p:spPr>
          <a:xfrm>
            <a:off x="6563908"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50" name="Google Shape;350;p63"/>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51" name="Google Shape;351;p63"/>
          <p:cNvSpPr/>
          <p:nvPr/>
        </p:nvSpPr>
        <p:spPr>
          <a:xfrm>
            <a:off x="6250252" y="4904263"/>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52" name="Google Shape;352;p63"/>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53" name="Google Shape;353;p63"/>
          <p:cNvSpPr/>
          <p:nvPr/>
        </p:nvSpPr>
        <p:spPr>
          <a:xfrm>
            <a:off x="7841771" y="4791695"/>
            <a:ext cx="381900" cy="1509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pic>
        <p:nvPicPr>
          <p:cNvPr id="354" name="Google Shape;354;p63"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7"/>
            <a:ext cx="1483931" cy="1432760"/>
          </a:xfrm>
          <a:prstGeom prst="rect">
            <a:avLst/>
          </a:prstGeom>
          <a:noFill/>
          <a:ln>
            <a:noFill/>
          </a:ln>
        </p:spPr>
      </p:pic>
      <p:sp>
        <p:nvSpPr>
          <p:cNvPr id="355" name="Google Shape;355;p63"/>
          <p:cNvSpPr/>
          <p:nvPr/>
        </p:nvSpPr>
        <p:spPr>
          <a:xfrm>
            <a:off x="8269042" y="4580842"/>
            <a:ext cx="973200" cy="10050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56" name="Google Shape;356;p63"/>
          <p:cNvSpPr/>
          <p:nvPr/>
        </p:nvSpPr>
        <p:spPr>
          <a:xfrm rot="431862">
            <a:off x="8207037" y="4781909"/>
            <a:ext cx="117325" cy="467698"/>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57" name="Google Shape;357;p63"/>
          <p:cNvSpPr/>
          <p:nvPr/>
        </p:nvSpPr>
        <p:spPr>
          <a:xfrm>
            <a:off x="8646678"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58" name="Google Shape;358;p63"/>
          <p:cNvSpPr/>
          <p:nvPr/>
        </p:nvSpPr>
        <p:spPr>
          <a:xfrm>
            <a:off x="8823043" y="4803799"/>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59" name="Google Shape;359;p63"/>
          <p:cNvSpPr/>
          <p:nvPr/>
        </p:nvSpPr>
        <p:spPr>
          <a:xfrm>
            <a:off x="7841771" y="4790045"/>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360" name="Google Shape;360;p63"/>
          <p:cNvSpPr txBox="1">
            <a:spLocks noGrp="1"/>
          </p:cNvSpPr>
          <p:nvPr>
            <p:ph type="title"/>
          </p:nvPr>
        </p:nvSpPr>
        <p:spPr>
          <a:xfrm>
            <a:off x="311700" y="358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04C93"/>
                </a:solidFill>
                <a:latin typeface="Calibri"/>
                <a:ea typeface="Calibri"/>
                <a:cs typeface="Calibri"/>
                <a:sym typeface="Calibri"/>
              </a:rPr>
              <a:t>COIL Characteristics</a:t>
            </a:r>
            <a:endParaRPr sz="3100">
              <a:solidFill>
                <a:srgbClr val="004C93"/>
              </a:solidFill>
              <a:latin typeface="Calibri"/>
              <a:ea typeface="Calibri"/>
              <a:cs typeface="Calibri"/>
              <a:sym typeface="Calibri"/>
            </a:endParaRPr>
          </a:p>
        </p:txBody>
      </p:sp>
      <p:sp>
        <p:nvSpPr>
          <p:cNvPr id="361" name="Google Shape;361;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International experience integrated into existing courses. Typically 5-8 weeks as a major class project (graded).</a:t>
            </a:r>
            <a:endParaRPr/>
          </a:p>
          <a:p>
            <a:pPr marL="0" lvl="0" indent="0" algn="l" rtl="0">
              <a:spcBef>
                <a:spcPts val="1600"/>
              </a:spcBef>
              <a:spcAft>
                <a:spcPts val="0"/>
              </a:spcAft>
              <a:buNone/>
            </a:pPr>
            <a:r>
              <a:rPr lang="en"/>
              <a:t>Professors partner to design the experience.  Aligned to learning goals.</a:t>
            </a:r>
            <a:endParaRPr/>
          </a:p>
          <a:p>
            <a:pPr marL="0" lvl="0" indent="0" algn="l" rtl="0">
              <a:spcBef>
                <a:spcPts val="1600"/>
              </a:spcBef>
              <a:spcAft>
                <a:spcPts val="0"/>
              </a:spcAft>
              <a:buNone/>
            </a:pPr>
            <a:r>
              <a:rPr lang="en"/>
              <a:t>Students have agency.</a:t>
            </a:r>
            <a:endParaRPr/>
          </a:p>
          <a:p>
            <a:pPr marL="0" lvl="0" indent="0" algn="l" rtl="0">
              <a:spcBef>
                <a:spcPts val="1600"/>
              </a:spcBef>
              <a:spcAft>
                <a:spcPts val="0"/>
              </a:spcAft>
              <a:buNone/>
            </a:pPr>
            <a:r>
              <a:rPr lang="en"/>
              <a:t>Any subject, any level. Often interdisciplinary.</a:t>
            </a:r>
            <a:endParaRPr/>
          </a:p>
          <a:p>
            <a:pPr marL="0" lvl="0" indent="0" algn="l" rtl="0">
              <a:spcBef>
                <a:spcPts val="1600"/>
              </a:spcBef>
              <a:spcAft>
                <a:spcPts val="0"/>
              </a:spcAft>
              <a:buNone/>
            </a:pPr>
            <a:r>
              <a:rPr lang="en"/>
              <a:t>Synchronous and asynchronous interactions.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4"/>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8" name="Google Shape;368;p64"/>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9" name="Google Shape;369;p64"/>
          <p:cNvSpPr/>
          <p:nvPr/>
        </p:nvSpPr>
        <p:spPr>
          <a:xfrm>
            <a:off x="6664097" y="4711571"/>
            <a:ext cx="818400" cy="855000"/>
          </a:xfrm>
          <a:prstGeom prst="ellipse">
            <a:avLst/>
          </a:prstGeom>
          <a:solidFill>
            <a:srgbClr val="7DDAF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0" name="Google Shape;370;p64"/>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1" name="Google Shape;371;p64"/>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2" name="Google Shape;372;p64"/>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3" name="Google Shape;373;p64"/>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4" name="Google Shape;374;p64"/>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5" name="Google Shape;375;p64"/>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6" name="Google Shape;376;p64"/>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77" name="Google Shape;377;p64"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378" name="Google Shape;378;p64"/>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9" name="Google Shape;379;p64"/>
          <p:cNvSpPr/>
          <p:nvPr/>
        </p:nvSpPr>
        <p:spPr>
          <a:xfrm rot="431862">
            <a:off x="8206940" y="4781897"/>
            <a:ext cx="117325" cy="467772"/>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80" name="Google Shape;380;p64"/>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81" name="Google Shape;381;p64"/>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82" name="Google Shape;382;p64"/>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83" name="Google Shape;383;p64"/>
          <p:cNvPicPr preferRelativeResize="0"/>
          <p:nvPr/>
        </p:nvPicPr>
        <p:blipFill rotWithShape="1">
          <a:blip r:embed="rId4">
            <a:alphaModFix/>
          </a:blip>
          <a:srcRect l="6851" t="8241" r="13751" b="41006"/>
          <a:stretch/>
        </p:blipFill>
        <p:spPr>
          <a:xfrm>
            <a:off x="854314" y="708362"/>
            <a:ext cx="6486743" cy="3109674"/>
          </a:xfrm>
          <a:prstGeom prst="rect">
            <a:avLst/>
          </a:prstGeom>
          <a:noFill/>
          <a:ln>
            <a:noFill/>
          </a:ln>
        </p:spPr>
      </p:pic>
      <p:sp>
        <p:nvSpPr>
          <p:cNvPr id="384" name="Google Shape;384;p64"/>
          <p:cNvSpPr txBox="1"/>
          <p:nvPr/>
        </p:nvSpPr>
        <p:spPr>
          <a:xfrm>
            <a:off x="449210" y="3772113"/>
            <a:ext cx="71628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4"/>
          <p:cNvSpPr/>
          <p:nvPr/>
        </p:nvSpPr>
        <p:spPr>
          <a:xfrm>
            <a:off x="2959275" y="39150"/>
            <a:ext cx="2340900" cy="1236900"/>
          </a:xfrm>
          <a:prstGeom prst="roundRect">
            <a:avLst>
              <a:gd name="adj" fmla="val 16667"/>
            </a:avLst>
          </a:prstGeom>
          <a:solidFill>
            <a:srgbClr val="C1ED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a:solidFill>
                  <a:schemeClr val="dk1"/>
                </a:solidFill>
                <a:latin typeface="Calibri"/>
                <a:ea typeface="Calibri"/>
                <a:cs typeface="Calibri"/>
                <a:sym typeface="Calibri"/>
              </a:rPr>
              <a:t>Professors:</a:t>
            </a:r>
            <a:endParaRPr sz="10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Define learning outcomes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Determine the length of interaction</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Design comparative and collaborative activities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Select methodology and technology</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Monitor student work and learning</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Assess and evaluate student outcomes</a:t>
            </a:r>
            <a:endParaRPr sz="1200" b="0" i="0" u="none" strike="noStrike" cap="none">
              <a:solidFill>
                <a:srgbClr val="000000"/>
              </a:solidFill>
              <a:latin typeface="Arial"/>
              <a:ea typeface="Arial"/>
              <a:cs typeface="Arial"/>
              <a:sym typeface="Arial"/>
            </a:endParaRPr>
          </a:p>
        </p:txBody>
      </p:sp>
      <p:sp>
        <p:nvSpPr>
          <p:cNvPr id="386" name="Google Shape;386;p64"/>
          <p:cNvSpPr txBox="1"/>
          <p:nvPr/>
        </p:nvSpPr>
        <p:spPr>
          <a:xfrm>
            <a:off x="304450" y="4754175"/>
            <a:ext cx="421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rPr>
              <a:t>COIL Pedagogy</a:t>
            </a:r>
            <a:endParaRPr sz="2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5"/>
          <p:cNvSpPr/>
          <p:nvPr/>
        </p:nvSpPr>
        <p:spPr>
          <a:xfrm>
            <a:off x="-87899" y="4766920"/>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3" name="Google Shape;393;p65"/>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4" name="Google Shape;394;p65"/>
          <p:cNvSpPr/>
          <p:nvPr/>
        </p:nvSpPr>
        <p:spPr>
          <a:xfrm>
            <a:off x="6664097" y="4711571"/>
            <a:ext cx="818400" cy="855000"/>
          </a:xfrm>
          <a:prstGeom prst="ellipse">
            <a:avLst/>
          </a:prstGeom>
          <a:solidFill>
            <a:srgbClr val="7DDAF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5" name="Google Shape;395;p65"/>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6" name="Google Shape;396;p65"/>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7" name="Google Shape;397;p65"/>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8" name="Google Shape;398;p65"/>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9" name="Google Shape;399;p65"/>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0" name="Google Shape;400;p65"/>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1" name="Google Shape;401;p65"/>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402" name="Google Shape;402;p65"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403" name="Google Shape;403;p65"/>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4" name="Google Shape;404;p65"/>
          <p:cNvSpPr/>
          <p:nvPr/>
        </p:nvSpPr>
        <p:spPr>
          <a:xfrm rot="431862">
            <a:off x="8206940" y="4781897"/>
            <a:ext cx="117325" cy="467772"/>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5" name="Google Shape;405;p65"/>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6" name="Google Shape;406;p65"/>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7" name="Google Shape;407;p65"/>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408" name="Google Shape;408;p65"/>
          <p:cNvPicPr preferRelativeResize="0"/>
          <p:nvPr/>
        </p:nvPicPr>
        <p:blipFill rotWithShape="1">
          <a:blip r:embed="rId4">
            <a:alphaModFix/>
          </a:blip>
          <a:srcRect l="6851" t="8241" r="13751" b="41006"/>
          <a:stretch/>
        </p:blipFill>
        <p:spPr>
          <a:xfrm>
            <a:off x="854314" y="708362"/>
            <a:ext cx="6486743" cy="3109674"/>
          </a:xfrm>
          <a:prstGeom prst="rect">
            <a:avLst/>
          </a:prstGeom>
          <a:noFill/>
          <a:ln>
            <a:noFill/>
          </a:ln>
        </p:spPr>
      </p:pic>
      <p:sp>
        <p:nvSpPr>
          <p:cNvPr id="409" name="Google Shape;409;p65"/>
          <p:cNvSpPr txBox="1"/>
          <p:nvPr/>
        </p:nvSpPr>
        <p:spPr>
          <a:xfrm>
            <a:off x="449210" y="3772113"/>
            <a:ext cx="71628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5"/>
          <p:cNvSpPr/>
          <p:nvPr/>
        </p:nvSpPr>
        <p:spPr>
          <a:xfrm>
            <a:off x="3029725" y="3577200"/>
            <a:ext cx="2340900" cy="1042800"/>
          </a:xfrm>
          <a:prstGeom prst="roundRect">
            <a:avLst>
              <a:gd name="adj" fmla="val 16667"/>
            </a:avLst>
          </a:prstGeom>
          <a:solidFill>
            <a:srgbClr val="C1ED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a:solidFill>
                  <a:schemeClr val="dk1"/>
                </a:solidFill>
                <a:latin typeface="Calibri"/>
                <a:ea typeface="Calibri"/>
                <a:cs typeface="Calibri"/>
                <a:sym typeface="Calibri"/>
              </a:rPr>
              <a:t>Students:</a:t>
            </a:r>
            <a:endParaRPr sz="10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Develop an effective international team</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Discuss issues, course content</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Problem solve</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Calibri"/>
                <a:ea typeface="Calibri"/>
                <a:cs typeface="Calibri"/>
                <a:sym typeface="Calibri"/>
              </a:rPr>
              <a:t>Complete a project-based assignment as part of their coursework</a:t>
            </a:r>
            <a:endParaRPr sz="1000" b="0" i="0" u="none" strike="noStrike" cap="none">
              <a:solidFill>
                <a:schemeClr val="dk1"/>
              </a:solidFill>
              <a:latin typeface="Calibri"/>
              <a:ea typeface="Calibri"/>
              <a:cs typeface="Calibri"/>
              <a:sym typeface="Calibri"/>
            </a:endParaRPr>
          </a:p>
        </p:txBody>
      </p:sp>
      <p:sp>
        <p:nvSpPr>
          <p:cNvPr id="411" name="Google Shape;411;p65"/>
          <p:cNvSpPr txBox="1"/>
          <p:nvPr/>
        </p:nvSpPr>
        <p:spPr>
          <a:xfrm>
            <a:off x="304450" y="4754175"/>
            <a:ext cx="421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rPr>
              <a:t>COIL Pedagogy</a:t>
            </a:r>
            <a:endParaRPr sz="22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6"/>
          <p:cNvSpPr/>
          <p:nvPr/>
        </p:nvSpPr>
        <p:spPr>
          <a:xfrm>
            <a:off x="-59424" y="4782345"/>
            <a:ext cx="9319800" cy="4977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18" name="Google Shape;418;p66"/>
          <p:cNvSpPr/>
          <p:nvPr/>
        </p:nvSpPr>
        <p:spPr>
          <a:xfrm>
            <a:off x="6815337" y="4431323"/>
            <a:ext cx="1026300" cy="10428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19" name="Google Shape;419;p66"/>
          <p:cNvSpPr/>
          <p:nvPr/>
        </p:nvSpPr>
        <p:spPr>
          <a:xfrm>
            <a:off x="6664097" y="4711571"/>
            <a:ext cx="8184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0" name="Google Shape;420;p66"/>
          <p:cNvSpPr/>
          <p:nvPr/>
        </p:nvSpPr>
        <p:spPr>
          <a:xfrm>
            <a:off x="6759631" y="4961487"/>
            <a:ext cx="5145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1" name="Google Shape;421;p66"/>
          <p:cNvSpPr/>
          <p:nvPr/>
        </p:nvSpPr>
        <p:spPr>
          <a:xfrm>
            <a:off x="7791469" y="4944019"/>
            <a:ext cx="1953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2" name="Google Shape;422;p66"/>
          <p:cNvSpPr/>
          <p:nvPr/>
        </p:nvSpPr>
        <p:spPr>
          <a:xfrm>
            <a:off x="6563907"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3" name="Google Shape;423;p66"/>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4" name="Google Shape;424;p66"/>
          <p:cNvSpPr/>
          <p:nvPr/>
        </p:nvSpPr>
        <p:spPr>
          <a:xfrm>
            <a:off x="6250251" y="4904262"/>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5" name="Google Shape;425;p66"/>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6" name="Google Shape;426;p66"/>
          <p:cNvSpPr/>
          <p:nvPr/>
        </p:nvSpPr>
        <p:spPr>
          <a:xfrm>
            <a:off x="7841771" y="4791695"/>
            <a:ext cx="381600" cy="1506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427" name="Google Shape;427;p66"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6"/>
            <a:ext cx="1483931" cy="1432761"/>
          </a:xfrm>
          <a:prstGeom prst="rect">
            <a:avLst/>
          </a:prstGeom>
          <a:noFill/>
          <a:ln>
            <a:noFill/>
          </a:ln>
        </p:spPr>
      </p:pic>
      <p:sp>
        <p:nvSpPr>
          <p:cNvPr id="428" name="Google Shape;428;p66"/>
          <p:cNvSpPr/>
          <p:nvPr/>
        </p:nvSpPr>
        <p:spPr>
          <a:xfrm>
            <a:off x="8269042" y="4580842"/>
            <a:ext cx="973200" cy="10053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9" name="Google Shape;429;p66"/>
          <p:cNvSpPr/>
          <p:nvPr/>
        </p:nvSpPr>
        <p:spPr>
          <a:xfrm rot="431862">
            <a:off x="8206888" y="4781890"/>
            <a:ext cx="117325" cy="467735"/>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30" name="Google Shape;430;p66"/>
          <p:cNvSpPr/>
          <p:nvPr/>
        </p:nvSpPr>
        <p:spPr>
          <a:xfrm>
            <a:off x="8646677"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31" name="Google Shape;431;p66"/>
          <p:cNvSpPr/>
          <p:nvPr/>
        </p:nvSpPr>
        <p:spPr>
          <a:xfrm>
            <a:off x="8823043" y="4803798"/>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32" name="Google Shape;432;p66"/>
          <p:cNvSpPr/>
          <p:nvPr/>
        </p:nvSpPr>
        <p:spPr>
          <a:xfrm>
            <a:off x="7841771" y="4790044"/>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33" name="Google Shape;433;p6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4C93"/>
              </a:buClr>
              <a:buSzPts val="4800"/>
              <a:buFont typeface="Calibri"/>
              <a:buNone/>
            </a:pPr>
            <a:r>
              <a:rPr lang="en" sz="4800">
                <a:solidFill>
                  <a:srgbClr val="004C93"/>
                </a:solidFill>
              </a:rPr>
              <a:t>SUNY in the field of </a:t>
            </a:r>
            <a:endParaRPr sz="4800">
              <a:solidFill>
                <a:srgbClr val="004C93"/>
              </a:solidFill>
            </a:endParaRPr>
          </a:p>
          <a:p>
            <a:pPr marL="0" lvl="0" indent="0" algn="l" rtl="0">
              <a:lnSpc>
                <a:spcPct val="90000"/>
              </a:lnSpc>
              <a:spcBef>
                <a:spcPts val="0"/>
              </a:spcBef>
              <a:spcAft>
                <a:spcPts val="0"/>
              </a:spcAft>
              <a:buClr>
                <a:srgbClr val="004C93"/>
              </a:buClr>
              <a:buSzPts val="4800"/>
              <a:buFont typeface="Calibri"/>
              <a:buNone/>
            </a:pPr>
            <a:r>
              <a:rPr lang="en" sz="4800">
                <a:solidFill>
                  <a:srgbClr val="004C93"/>
                </a:solidFill>
              </a:rPr>
              <a:t>Virtual Exchange</a:t>
            </a:r>
            <a:endParaRPr/>
          </a:p>
        </p:txBody>
      </p:sp>
      <p:sp>
        <p:nvSpPr>
          <p:cNvPr id="434" name="Google Shape;434;p66"/>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7"/>
          <p:cNvSpPr/>
          <p:nvPr/>
        </p:nvSpPr>
        <p:spPr>
          <a:xfrm>
            <a:off x="-59424" y="4782346"/>
            <a:ext cx="9320100" cy="4974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1" name="Google Shape;441;p67"/>
          <p:cNvSpPr/>
          <p:nvPr/>
        </p:nvSpPr>
        <p:spPr>
          <a:xfrm>
            <a:off x="6815337" y="4431323"/>
            <a:ext cx="1026600" cy="1042500"/>
          </a:xfrm>
          <a:prstGeom prst="ellipse">
            <a:avLst/>
          </a:prstGeom>
          <a:solidFill>
            <a:srgbClr val="009E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2" name="Google Shape;442;p67"/>
          <p:cNvSpPr/>
          <p:nvPr/>
        </p:nvSpPr>
        <p:spPr>
          <a:xfrm>
            <a:off x="6664097" y="4711571"/>
            <a:ext cx="818700" cy="855000"/>
          </a:xfrm>
          <a:prstGeom prst="ellipse">
            <a:avLst/>
          </a:prstGeom>
          <a:solidFill>
            <a:srgbClr val="7DDAFF">
              <a:alpha val="823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3" name="Google Shape;443;p67"/>
          <p:cNvSpPr/>
          <p:nvPr/>
        </p:nvSpPr>
        <p:spPr>
          <a:xfrm>
            <a:off x="6759630" y="4961487"/>
            <a:ext cx="514200" cy="5106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4" name="Google Shape;444;p67"/>
          <p:cNvSpPr/>
          <p:nvPr/>
        </p:nvSpPr>
        <p:spPr>
          <a:xfrm>
            <a:off x="7791469" y="4944019"/>
            <a:ext cx="195600" cy="19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5" name="Google Shape;445;p67"/>
          <p:cNvSpPr/>
          <p:nvPr/>
        </p:nvSpPr>
        <p:spPr>
          <a:xfrm>
            <a:off x="6563908" y="4779041"/>
            <a:ext cx="118800" cy="12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6" name="Google Shape;446;p67"/>
          <p:cNvSpPr/>
          <p:nvPr/>
        </p:nvSpPr>
        <p:spPr>
          <a:xfrm rot="10800000" flipH="1">
            <a:off x="6353207" y="5096188"/>
            <a:ext cx="261600" cy="2808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7" name="Google Shape;447;p67"/>
          <p:cNvSpPr/>
          <p:nvPr/>
        </p:nvSpPr>
        <p:spPr>
          <a:xfrm>
            <a:off x="6250252" y="4904263"/>
            <a:ext cx="194100" cy="1920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8" name="Google Shape;448;p67"/>
          <p:cNvSpPr/>
          <p:nvPr/>
        </p:nvSpPr>
        <p:spPr>
          <a:xfrm>
            <a:off x="8040914" y="5019696"/>
            <a:ext cx="118800" cy="127500"/>
          </a:xfrm>
          <a:prstGeom prst="ellipse">
            <a:avLst/>
          </a:prstGeom>
          <a:solidFill>
            <a:srgbClr val="838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49" name="Google Shape;449;p67"/>
          <p:cNvSpPr/>
          <p:nvPr/>
        </p:nvSpPr>
        <p:spPr>
          <a:xfrm>
            <a:off x="7841771" y="4791695"/>
            <a:ext cx="381900" cy="1509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pic>
        <p:nvPicPr>
          <p:cNvPr id="450" name="Google Shape;450;p67" descr="https://lh4.googleusercontent.com/2XAh8eTlFdpKN94_pW4ZIoLrM9CisH2VrKEstPjI-hJuiOY06dIMG0BA3ascLYs3jGa23u8wZWTuvlXe3KUvO9d5FyJRZggmDYKBwpVB3eHyraffzhfD0r-Dy5wBlEQyqEsisXBL0Q"/>
          <p:cNvPicPr preferRelativeResize="0"/>
          <p:nvPr/>
        </p:nvPicPr>
        <p:blipFill rotWithShape="1">
          <a:blip r:embed="rId3">
            <a:alphaModFix/>
          </a:blip>
          <a:srcRect/>
          <a:stretch/>
        </p:blipFill>
        <p:spPr>
          <a:xfrm>
            <a:off x="7425221" y="3528727"/>
            <a:ext cx="1483931" cy="1432760"/>
          </a:xfrm>
          <a:prstGeom prst="rect">
            <a:avLst/>
          </a:prstGeom>
          <a:noFill/>
          <a:ln>
            <a:noFill/>
          </a:ln>
        </p:spPr>
      </p:pic>
      <p:sp>
        <p:nvSpPr>
          <p:cNvPr id="451" name="Google Shape;451;p67"/>
          <p:cNvSpPr/>
          <p:nvPr/>
        </p:nvSpPr>
        <p:spPr>
          <a:xfrm>
            <a:off x="8269042" y="4580842"/>
            <a:ext cx="973200" cy="10050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52" name="Google Shape;452;p67"/>
          <p:cNvSpPr/>
          <p:nvPr/>
        </p:nvSpPr>
        <p:spPr>
          <a:xfrm rot="431862">
            <a:off x="8207037" y="4781909"/>
            <a:ext cx="117325" cy="467698"/>
          </a:xfrm>
          <a:prstGeom prst="moon">
            <a:avLst>
              <a:gd name="adj" fmla="val 50000"/>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53" name="Google Shape;453;p67"/>
          <p:cNvSpPr/>
          <p:nvPr/>
        </p:nvSpPr>
        <p:spPr>
          <a:xfrm>
            <a:off x="8646678" y="4667294"/>
            <a:ext cx="686400" cy="666000"/>
          </a:xfrm>
          <a:prstGeom prst="ellipse">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54" name="Google Shape;454;p67"/>
          <p:cNvSpPr/>
          <p:nvPr/>
        </p:nvSpPr>
        <p:spPr>
          <a:xfrm>
            <a:off x="8823043" y="4803799"/>
            <a:ext cx="455700" cy="431700"/>
          </a:xfrm>
          <a:prstGeom prst="ellipse">
            <a:avLst/>
          </a:prstGeom>
          <a:solidFill>
            <a:srgbClr val="C1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55" name="Google Shape;455;p67"/>
          <p:cNvSpPr/>
          <p:nvPr/>
        </p:nvSpPr>
        <p:spPr>
          <a:xfrm>
            <a:off x="7841771" y="4790045"/>
            <a:ext cx="427200" cy="141000"/>
          </a:xfrm>
          <a:prstGeom prst="rect">
            <a:avLst/>
          </a:prstGeom>
          <a:solidFill>
            <a:srgbClr val="004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456" name="Google Shape;456;p67"/>
          <p:cNvSpPr/>
          <p:nvPr/>
        </p:nvSpPr>
        <p:spPr>
          <a:xfrm>
            <a:off x="628912" y="1227125"/>
            <a:ext cx="3265200" cy="3157500"/>
          </a:xfrm>
          <a:prstGeom prst="ellipse">
            <a:avLst/>
          </a:prstGeom>
          <a:solidFill>
            <a:srgbClr val="E8E8E8"/>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202020"/>
              </a:solidFill>
              <a:latin typeface="Calibri"/>
              <a:ea typeface="Calibri"/>
              <a:cs typeface="Calibri"/>
              <a:sym typeface="Calibri"/>
            </a:endParaRPr>
          </a:p>
        </p:txBody>
      </p:sp>
      <p:sp>
        <p:nvSpPr>
          <p:cNvPr id="457" name="Google Shape;457;p67"/>
          <p:cNvSpPr txBox="1"/>
          <p:nvPr/>
        </p:nvSpPr>
        <p:spPr>
          <a:xfrm>
            <a:off x="535388" y="-150725"/>
            <a:ext cx="9962400" cy="123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None/>
            </a:pPr>
            <a:r>
              <a:rPr lang="en" sz="4400" b="1">
                <a:solidFill>
                  <a:srgbClr val="00497B"/>
                </a:solidFill>
                <a:latin typeface="Calibri"/>
                <a:ea typeface="Calibri"/>
                <a:cs typeface="Calibri"/>
                <a:sym typeface="Calibri"/>
              </a:rPr>
              <a:t>Virtual Exchange in Higher Ed</a:t>
            </a:r>
            <a:endParaRPr sz="4400" b="1">
              <a:solidFill>
                <a:srgbClr val="00497B"/>
              </a:solidFill>
              <a:latin typeface="Calibri"/>
              <a:ea typeface="Calibri"/>
              <a:cs typeface="Calibri"/>
              <a:sym typeface="Calibri"/>
            </a:endParaRPr>
          </a:p>
        </p:txBody>
      </p:sp>
      <p:sp>
        <p:nvSpPr>
          <p:cNvPr id="458" name="Google Shape;458;p67"/>
          <p:cNvSpPr txBox="1"/>
          <p:nvPr/>
        </p:nvSpPr>
        <p:spPr>
          <a:xfrm>
            <a:off x="10224495" y="5420188"/>
            <a:ext cx="273000" cy="339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000">
                <a:solidFill>
                  <a:srgbClr val="00497B"/>
                </a:solidFill>
                <a:latin typeface="Calibri"/>
                <a:ea typeface="Calibri"/>
                <a:cs typeface="Calibri"/>
                <a:sym typeface="Calibri"/>
              </a:rPr>
              <a:t>8</a:t>
            </a:fld>
            <a:endParaRPr sz="1000">
              <a:solidFill>
                <a:srgbClr val="00497B"/>
              </a:solidFill>
              <a:latin typeface="Calibri"/>
              <a:ea typeface="Calibri"/>
              <a:cs typeface="Calibri"/>
              <a:sym typeface="Calibri"/>
            </a:endParaRPr>
          </a:p>
        </p:txBody>
      </p:sp>
      <p:cxnSp>
        <p:nvCxnSpPr>
          <p:cNvPr id="459" name="Google Shape;459;p67"/>
          <p:cNvCxnSpPr/>
          <p:nvPr/>
        </p:nvCxnSpPr>
        <p:spPr>
          <a:xfrm>
            <a:off x="1210910" y="1471076"/>
            <a:ext cx="2843700" cy="765600"/>
          </a:xfrm>
          <a:prstGeom prst="straightConnector1">
            <a:avLst/>
          </a:prstGeom>
          <a:noFill/>
          <a:ln w="19050" cap="flat" cmpd="sng">
            <a:solidFill>
              <a:srgbClr val="FFFFFF"/>
            </a:solidFill>
            <a:prstDash val="dash"/>
            <a:miter lim="800000"/>
            <a:headEnd type="none" w="sm" len="sm"/>
            <a:tailEnd type="none" w="sm" len="sm"/>
          </a:ln>
        </p:spPr>
      </p:cxnSp>
      <p:cxnSp>
        <p:nvCxnSpPr>
          <p:cNvPr id="460" name="Google Shape;460;p67"/>
          <p:cNvCxnSpPr/>
          <p:nvPr/>
        </p:nvCxnSpPr>
        <p:spPr>
          <a:xfrm>
            <a:off x="796271" y="1990636"/>
            <a:ext cx="564900" cy="2694600"/>
          </a:xfrm>
          <a:prstGeom prst="straightConnector1">
            <a:avLst/>
          </a:prstGeom>
          <a:noFill/>
          <a:ln w="19050" cap="flat" cmpd="sng">
            <a:solidFill>
              <a:srgbClr val="FFFFFF"/>
            </a:solidFill>
            <a:prstDash val="dash"/>
            <a:miter lim="800000"/>
            <a:headEnd type="none" w="sm" len="sm"/>
            <a:tailEnd type="none" w="sm" len="sm"/>
          </a:ln>
        </p:spPr>
      </p:cxnSp>
      <p:grpSp>
        <p:nvGrpSpPr>
          <p:cNvPr id="461" name="Google Shape;461;p67"/>
          <p:cNvGrpSpPr/>
          <p:nvPr/>
        </p:nvGrpSpPr>
        <p:grpSpPr>
          <a:xfrm>
            <a:off x="121940" y="578176"/>
            <a:ext cx="8340039" cy="4198895"/>
            <a:chOff x="-4245322" y="-651348"/>
            <a:chExt cx="9404645" cy="5058300"/>
          </a:xfrm>
        </p:grpSpPr>
        <p:sp>
          <p:nvSpPr>
            <p:cNvPr id="462" name="Google Shape;462;p67"/>
            <p:cNvSpPr/>
            <p:nvPr/>
          </p:nvSpPr>
          <p:spPr>
            <a:xfrm>
              <a:off x="-4245322" y="-651348"/>
              <a:ext cx="5058300" cy="5058300"/>
            </a:xfrm>
            <a:prstGeom prst="blockArc">
              <a:avLst>
                <a:gd name="adj1" fmla="val 18900000"/>
                <a:gd name="adj2" fmla="val 2700000"/>
                <a:gd name="adj3" fmla="val 427"/>
              </a:avLst>
            </a:prstGeom>
            <a:solidFill>
              <a:srgbClr val="C7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67"/>
            <p:cNvSpPr/>
            <p:nvPr/>
          </p:nvSpPr>
          <p:spPr>
            <a:xfrm>
              <a:off x="425885" y="288724"/>
              <a:ext cx="4402200" cy="577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67"/>
            <p:cNvSpPr txBox="1"/>
            <p:nvPr/>
          </p:nvSpPr>
          <p:spPr>
            <a:xfrm>
              <a:off x="425885" y="288724"/>
              <a:ext cx="4402200" cy="577800"/>
            </a:xfrm>
            <a:prstGeom prst="rect">
              <a:avLst/>
            </a:prstGeom>
            <a:noFill/>
            <a:ln>
              <a:noFill/>
            </a:ln>
          </p:spPr>
          <p:txBody>
            <a:bodyPr spcFirstLastPara="1" wrap="square" lIns="457200" tIns="0" rIns="182875" bIns="0" anchor="ctr" anchorCtr="0">
              <a:noAutofit/>
            </a:bodyPr>
            <a:lstStyle/>
            <a:p>
              <a:pPr marL="0" marR="0" lvl="0" indent="0" algn="l" rtl="0">
                <a:lnSpc>
                  <a:spcPct val="93750"/>
                </a:lnSpc>
                <a:spcBef>
                  <a:spcPts val="0"/>
                </a:spcBef>
                <a:spcAft>
                  <a:spcPts val="0"/>
                </a:spcAft>
                <a:buClr>
                  <a:srgbClr val="202020"/>
                </a:buClr>
                <a:buSzPts val="1600"/>
                <a:buFont typeface="Calibri"/>
                <a:buNone/>
              </a:pPr>
              <a:r>
                <a:rPr lang="en" b="0" i="0" u="none" strike="noStrike" cap="none">
                  <a:solidFill>
                    <a:srgbClr val="202020"/>
                  </a:solidFill>
                  <a:latin typeface="Calibri"/>
                  <a:ea typeface="Calibri"/>
                  <a:cs typeface="Calibri"/>
                  <a:sym typeface="Calibri"/>
                </a:rPr>
                <a:t>Online skills for dialog, understanding, learning and work.</a:t>
              </a:r>
              <a:endParaRPr b="0" i="0" u="none" strike="noStrike" cap="none">
                <a:solidFill>
                  <a:srgbClr val="202020"/>
                </a:solidFill>
                <a:latin typeface="Calibri"/>
                <a:ea typeface="Calibri"/>
                <a:cs typeface="Calibri"/>
                <a:sym typeface="Calibri"/>
              </a:endParaRPr>
            </a:p>
          </p:txBody>
        </p:sp>
        <p:sp>
          <p:nvSpPr>
            <p:cNvPr id="465" name="Google Shape;465;p67"/>
            <p:cNvSpPr/>
            <p:nvPr/>
          </p:nvSpPr>
          <p:spPr>
            <a:xfrm>
              <a:off x="313206" y="464922"/>
              <a:ext cx="225300" cy="225300"/>
            </a:xfrm>
            <a:prstGeom prst="ellipse">
              <a:avLst/>
            </a:prstGeom>
            <a:solidFill>
              <a:srgbClr val="97B628"/>
            </a:solidFill>
            <a:ln>
              <a:noFill/>
            </a:ln>
            <a:effectLst>
              <a:outerShdw blurRad="38100" dist="12700" dir="5400000" algn="ctr" rotWithShape="0">
                <a:srgbClr val="000000">
                  <a:alpha val="1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67"/>
            <p:cNvSpPr/>
            <p:nvPr/>
          </p:nvSpPr>
          <p:spPr>
            <a:xfrm>
              <a:off x="757121" y="1155497"/>
              <a:ext cx="4071000" cy="577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67"/>
            <p:cNvSpPr txBox="1"/>
            <p:nvPr/>
          </p:nvSpPr>
          <p:spPr>
            <a:xfrm>
              <a:off x="757123" y="1155507"/>
              <a:ext cx="4402200" cy="577800"/>
            </a:xfrm>
            <a:prstGeom prst="rect">
              <a:avLst/>
            </a:prstGeom>
            <a:noFill/>
            <a:ln>
              <a:noFill/>
            </a:ln>
          </p:spPr>
          <p:txBody>
            <a:bodyPr spcFirstLastPara="1" wrap="square" lIns="365750" tIns="40625" rIns="40625" bIns="40625" anchor="ctr" anchorCtr="0">
              <a:noAutofit/>
            </a:bodyPr>
            <a:lstStyle/>
            <a:p>
              <a:pPr marL="0" marR="0" lvl="0" indent="0" algn="l" rtl="0">
                <a:lnSpc>
                  <a:spcPct val="93750"/>
                </a:lnSpc>
                <a:spcBef>
                  <a:spcPts val="0"/>
                </a:spcBef>
                <a:spcAft>
                  <a:spcPts val="0"/>
                </a:spcAft>
                <a:buClr>
                  <a:srgbClr val="202020"/>
                </a:buClr>
                <a:buSzPts val="1600"/>
                <a:buFont typeface="Calibri"/>
                <a:buNone/>
              </a:pPr>
              <a:r>
                <a:rPr lang="en" b="0" i="0" u="none" strike="noStrike" cap="none">
                  <a:solidFill>
                    <a:srgbClr val="202020"/>
                  </a:solidFill>
                  <a:latin typeface="Calibri"/>
                  <a:ea typeface="Calibri"/>
                  <a:cs typeface="Calibri"/>
                  <a:sym typeface="Calibri"/>
                </a:rPr>
                <a:t>Significant, sustained and meaningful interactions develop and deepen partnerships.</a:t>
              </a:r>
              <a:endParaRPr b="0" i="0" u="none" strike="noStrike" cap="none">
                <a:solidFill>
                  <a:srgbClr val="202020"/>
                </a:solidFill>
                <a:latin typeface="Calibri"/>
                <a:ea typeface="Calibri"/>
                <a:cs typeface="Calibri"/>
                <a:sym typeface="Calibri"/>
              </a:endParaRPr>
            </a:p>
          </p:txBody>
        </p:sp>
        <p:sp>
          <p:nvSpPr>
            <p:cNvPr id="468" name="Google Shape;468;p67"/>
            <p:cNvSpPr/>
            <p:nvPr/>
          </p:nvSpPr>
          <p:spPr>
            <a:xfrm>
              <a:off x="642687" y="1329941"/>
              <a:ext cx="228900" cy="228900"/>
            </a:xfrm>
            <a:prstGeom prst="ellipse">
              <a:avLst/>
            </a:prstGeom>
            <a:solidFill>
              <a:srgbClr val="328DAB"/>
            </a:solidFill>
            <a:ln>
              <a:noFill/>
            </a:ln>
            <a:effectLst>
              <a:outerShdw blurRad="38100" dist="12700" dir="5400000" algn="ctr" rotWithShape="0">
                <a:srgbClr val="000000">
                  <a:alpha val="1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67"/>
            <p:cNvSpPr/>
            <p:nvPr/>
          </p:nvSpPr>
          <p:spPr>
            <a:xfrm>
              <a:off x="757121" y="2022270"/>
              <a:ext cx="4071000" cy="577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67"/>
            <p:cNvSpPr txBox="1"/>
            <p:nvPr/>
          </p:nvSpPr>
          <p:spPr>
            <a:xfrm>
              <a:off x="757121" y="2022270"/>
              <a:ext cx="4071000" cy="577800"/>
            </a:xfrm>
            <a:prstGeom prst="rect">
              <a:avLst/>
            </a:prstGeom>
            <a:noFill/>
            <a:ln>
              <a:noFill/>
            </a:ln>
          </p:spPr>
          <p:txBody>
            <a:bodyPr spcFirstLastPara="1" wrap="square" lIns="365750" tIns="0" rIns="182875" bIns="0" anchor="ctr" anchorCtr="0">
              <a:noAutofit/>
            </a:bodyPr>
            <a:lstStyle/>
            <a:p>
              <a:pPr marL="0" marR="0" lvl="0" indent="0" algn="l" rtl="0">
                <a:lnSpc>
                  <a:spcPct val="93750"/>
                </a:lnSpc>
                <a:spcBef>
                  <a:spcPts val="0"/>
                </a:spcBef>
                <a:spcAft>
                  <a:spcPts val="0"/>
                </a:spcAft>
                <a:buClr>
                  <a:srgbClr val="202020"/>
                </a:buClr>
                <a:buSzPts val="1600"/>
                <a:buFont typeface="Calibri"/>
                <a:buNone/>
              </a:pPr>
              <a:r>
                <a:rPr lang="en" b="0" i="0" u="none" strike="noStrike" cap="none">
                  <a:solidFill>
                    <a:srgbClr val="202020"/>
                  </a:solidFill>
                  <a:latin typeface="Calibri"/>
                  <a:ea typeface="Calibri"/>
                  <a:cs typeface="Calibri"/>
                  <a:sym typeface="Calibri"/>
                </a:rPr>
                <a:t>Develops intercultural skills, unde</a:t>
              </a:r>
              <a:r>
                <a:rPr lang="en">
                  <a:solidFill>
                    <a:srgbClr val="202020"/>
                  </a:solidFill>
                  <a:latin typeface="Calibri"/>
                  <a:ea typeface="Calibri"/>
                  <a:cs typeface="Calibri"/>
                  <a:sym typeface="Calibri"/>
                </a:rPr>
                <a:t>rstanding of different backgrounds</a:t>
              </a:r>
              <a:r>
                <a:rPr lang="en" b="0" i="0" u="none" strike="noStrike" cap="none">
                  <a:solidFill>
                    <a:srgbClr val="202020"/>
                  </a:solidFill>
                  <a:latin typeface="Calibri"/>
                  <a:ea typeface="Calibri"/>
                  <a:cs typeface="Calibri"/>
                  <a:sym typeface="Calibri"/>
                </a:rPr>
                <a:t> and broader worldviews.</a:t>
              </a:r>
              <a:endParaRPr b="0" i="0" u="none" strike="noStrike" cap="none">
                <a:solidFill>
                  <a:srgbClr val="202020"/>
                </a:solidFill>
                <a:latin typeface="Calibri"/>
                <a:ea typeface="Calibri"/>
                <a:cs typeface="Calibri"/>
                <a:sym typeface="Calibri"/>
              </a:endParaRPr>
            </a:p>
          </p:txBody>
        </p:sp>
        <p:sp>
          <p:nvSpPr>
            <p:cNvPr id="471" name="Google Shape;471;p67"/>
            <p:cNvSpPr/>
            <p:nvPr/>
          </p:nvSpPr>
          <p:spPr>
            <a:xfrm>
              <a:off x="643330" y="2197353"/>
              <a:ext cx="227700" cy="227700"/>
            </a:xfrm>
            <a:prstGeom prst="ellipse">
              <a:avLst/>
            </a:prstGeom>
            <a:solidFill>
              <a:srgbClr val="EE5938"/>
            </a:solidFill>
            <a:ln>
              <a:noFill/>
            </a:ln>
            <a:effectLst>
              <a:outerShdw blurRad="38100" dist="12700" dir="5400000" algn="ctr" rotWithShape="0">
                <a:srgbClr val="000000">
                  <a:alpha val="1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67"/>
            <p:cNvSpPr/>
            <p:nvPr/>
          </p:nvSpPr>
          <p:spPr>
            <a:xfrm>
              <a:off x="425885" y="2889043"/>
              <a:ext cx="4402200" cy="577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67"/>
            <p:cNvSpPr txBox="1"/>
            <p:nvPr/>
          </p:nvSpPr>
          <p:spPr>
            <a:xfrm>
              <a:off x="425885" y="2889043"/>
              <a:ext cx="4402200" cy="577800"/>
            </a:xfrm>
            <a:prstGeom prst="rect">
              <a:avLst/>
            </a:prstGeom>
            <a:noFill/>
            <a:ln>
              <a:noFill/>
            </a:ln>
          </p:spPr>
          <p:txBody>
            <a:bodyPr spcFirstLastPara="1" wrap="square" lIns="365750" tIns="0" rIns="182875" bIns="0" anchor="ctr" anchorCtr="0">
              <a:noAutofit/>
            </a:bodyPr>
            <a:lstStyle/>
            <a:p>
              <a:pPr marL="0" marR="0" lvl="0" indent="0" algn="l" rtl="0">
                <a:lnSpc>
                  <a:spcPct val="90000"/>
                </a:lnSpc>
                <a:spcBef>
                  <a:spcPts val="0"/>
                </a:spcBef>
                <a:spcAft>
                  <a:spcPts val="0"/>
                </a:spcAft>
                <a:buClr>
                  <a:srgbClr val="202020"/>
                </a:buClr>
                <a:buSzPts val="1600"/>
                <a:buFont typeface="Calibri"/>
                <a:buNone/>
              </a:pPr>
              <a:r>
                <a:rPr lang="en" b="0" i="0" u="none" strike="noStrike" cap="none">
                  <a:solidFill>
                    <a:srgbClr val="202020"/>
                  </a:solidFill>
                  <a:latin typeface="Calibri"/>
                  <a:ea typeface="Calibri"/>
                  <a:cs typeface="Calibri"/>
                  <a:sym typeface="Calibri"/>
                </a:rPr>
                <a:t>Interpersonal skills, teamwork, global perspectives, flexibility.</a:t>
              </a:r>
              <a:endParaRPr sz="1200" b="0" i="0" u="none" strike="noStrike" cap="none">
                <a:solidFill>
                  <a:srgbClr val="000000"/>
                </a:solidFill>
                <a:latin typeface="Arial"/>
                <a:ea typeface="Arial"/>
                <a:cs typeface="Arial"/>
                <a:sym typeface="Arial"/>
              </a:endParaRPr>
            </a:p>
          </p:txBody>
        </p:sp>
        <p:sp>
          <p:nvSpPr>
            <p:cNvPr id="474" name="Google Shape;474;p67"/>
            <p:cNvSpPr/>
            <p:nvPr/>
          </p:nvSpPr>
          <p:spPr>
            <a:xfrm>
              <a:off x="312093" y="3064126"/>
              <a:ext cx="227700" cy="227700"/>
            </a:xfrm>
            <a:prstGeom prst="ellipse">
              <a:avLst/>
            </a:prstGeom>
            <a:solidFill>
              <a:srgbClr val="00497B"/>
            </a:solidFill>
            <a:ln>
              <a:noFill/>
            </a:ln>
            <a:effectLst>
              <a:outerShdw blurRad="38100" dist="12700" dir="5400000" algn="ctr" rotWithShape="0">
                <a:srgbClr val="000000">
                  <a:alpha val="1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75" name="Google Shape;475;p67"/>
          <p:cNvCxnSpPr/>
          <p:nvPr/>
        </p:nvCxnSpPr>
        <p:spPr>
          <a:xfrm>
            <a:off x="562855" y="2540737"/>
            <a:ext cx="1782900" cy="571200"/>
          </a:xfrm>
          <a:prstGeom prst="straightConnector1">
            <a:avLst/>
          </a:prstGeom>
          <a:noFill/>
          <a:ln w="19050" cap="flat" cmpd="sng">
            <a:solidFill>
              <a:srgbClr val="FFFFFF"/>
            </a:solidFill>
            <a:prstDash val="dash"/>
            <a:miter lim="800000"/>
            <a:headEnd type="none" w="sm" len="sm"/>
            <a:tailEnd type="none" w="sm" len="sm"/>
          </a:ln>
        </p:spPr>
      </p:cxnSp>
      <p:cxnSp>
        <p:nvCxnSpPr>
          <p:cNvPr id="476" name="Google Shape;476;p67"/>
          <p:cNvCxnSpPr/>
          <p:nvPr/>
        </p:nvCxnSpPr>
        <p:spPr>
          <a:xfrm flipH="1">
            <a:off x="452737" y="1371080"/>
            <a:ext cx="951300" cy="2708100"/>
          </a:xfrm>
          <a:prstGeom prst="straightConnector1">
            <a:avLst/>
          </a:prstGeom>
          <a:noFill/>
          <a:ln w="19050" cap="flat" cmpd="sng">
            <a:solidFill>
              <a:srgbClr val="FFFFFF"/>
            </a:solidFill>
            <a:prstDash val="dash"/>
            <a:miter lim="800000"/>
            <a:headEnd type="none" w="sm" len="sm"/>
            <a:tailEnd type="none" w="sm" len="sm"/>
          </a:ln>
        </p:spPr>
      </p:cxnSp>
      <p:cxnSp>
        <p:nvCxnSpPr>
          <p:cNvPr id="477" name="Google Shape;477;p67"/>
          <p:cNvCxnSpPr/>
          <p:nvPr/>
        </p:nvCxnSpPr>
        <p:spPr>
          <a:xfrm flipH="1">
            <a:off x="838497" y="1482934"/>
            <a:ext cx="2760600" cy="3027900"/>
          </a:xfrm>
          <a:prstGeom prst="straightConnector1">
            <a:avLst/>
          </a:prstGeom>
          <a:noFill/>
          <a:ln w="19050" cap="flat" cmpd="sng">
            <a:solidFill>
              <a:srgbClr val="FFFFFF"/>
            </a:solidFill>
            <a:prstDash val="dash"/>
            <a:miter lim="800000"/>
            <a:headEnd type="none" w="sm" len="sm"/>
            <a:tailEnd type="none" w="sm" len="sm"/>
          </a:ln>
        </p:spPr>
      </p:cxnSp>
      <p:cxnSp>
        <p:nvCxnSpPr>
          <p:cNvPr id="478" name="Google Shape;478;p67"/>
          <p:cNvCxnSpPr/>
          <p:nvPr/>
        </p:nvCxnSpPr>
        <p:spPr>
          <a:xfrm>
            <a:off x="1134436" y="1577444"/>
            <a:ext cx="2624100" cy="2933400"/>
          </a:xfrm>
          <a:prstGeom prst="straightConnector1">
            <a:avLst/>
          </a:prstGeom>
          <a:noFill/>
          <a:ln w="19050" cap="flat" cmpd="sng">
            <a:solidFill>
              <a:srgbClr val="FFFFFF"/>
            </a:solidFill>
            <a:prstDash val="dash"/>
            <a:miter lim="800000"/>
            <a:headEnd type="none" w="sm" len="sm"/>
            <a:tailEnd type="none" w="sm" len="sm"/>
          </a:ln>
        </p:spPr>
      </p:cxnSp>
      <p:cxnSp>
        <p:nvCxnSpPr>
          <p:cNvPr id="479" name="Google Shape;479;p67"/>
          <p:cNvCxnSpPr/>
          <p:nvPr/>
        </p:nvCxnSpPr>
        <p:spPr>
          <a:xfrm flipH="1">
            <a:off x="2086175" y="2950050"/>
            <a:ext cx="1641300" cy="1790100"/>
          </a:xfrm>
          <a:prstGeom prst="straightConnector1">
            <a:avLst/>
          </a:prstGeom>
          <a:noFill/>
          <a:ln w="19050" cap="flat" cmpd="sng">
            <a:solidFill>
              <a:srgbClr val="FFFFFF"/>
            </a:solidFill>
            <a:prstDash val="dash"/>
            <a:miter lim="800000"/>
            <a:headEnd type="none" w="sm" len="sm"/>
            <a:tailEnd type="none" w="sm" len="sm"/>
          </a:ln>
        </p:spPr>
      </p:cxnSp>
      <p:cxnSp>
        <p:nvCxnSpPr>
          <p:cNvPr id="480" name="Google Shape;480;p67"/>
          <p:cNvCxnSpPr/>
          <p:nvPr/>
        </p:nvCxnSpPr>
        <p:spPr>
          <a:xfrm flipH="1">
            <a:off x="374527" y="2759884"/>
            <a:ext cx="3826500" cy="1065900"/>
          </a:xfrm>
          <a:prstGeom prst="straightConnector1">
            <a:avLst/>
          </a:prstGeom>
          <a:noFill/>
          <a:ln w="19050" cap="flat" cmpd="sng">
            <a:solidFill>
              <a:srgbClr val="FFFFFF"/>
            </a:solidFill>
            <a:prstDash val="dash"/>
            <a:miter lim="800000"/>
            <a:headEnd type="none" w="sm" len="sm"/>
            <a:tailEnd type="none" w="sm" len="sm"/>
          </a:ln>
        </p:spPr>
      </p:cxnSp>
      <p:cxnSp>
        <p:nvCxnSpPr>
          <p:cNvPr id="481" name="Google Shape;481;p67"/>
          <p:cNvCxnSpPr>
            <a:endCxn id="482" idx="4"/>
          </p:cNvCxnSpPr>
          <p:nvPr/>
        </p:nvCxnSpPr>
        <p:spPr>
          <a:xfrm>
            <a:off x="2096909" y="974500"/>
            <a:ext cx="230100" cy="3400200"/>
          </a:xfrm>
          <a:prstGeom prst="straightConnector1">
            <a:avLst/>
          </a:prstGeom>
          <a:noFill/>
          <a:ln w="19050" cap="flat" cmpd="sng">
            <a:solidFill>
              <a:srgbClr val="FFFFFF"/>
            </a:solidFill>
            <a:prstDash val="dash"/>
            <a:miter lim="800000"/>
            <a:headEnd type="none" w="sm" len="sm"/>
            <a:tailEnd type="none" w="sm" len="sm"/>
          </a:ln>
        </p:spPr>
      </p:cxnSp>
      <p:sp>
        <p:nvSpPr>
          <p:cNvPr id="482" name="Google Shape;482;p67"/>
          <p:cNvSpPr/>
          <p:nvPr/>
        </p:nvSpPr>
        <p:spPr>
          <a:xfrm>
            <a:off x="2255159" y="4233400"/>
            <a:ext cx="143700" cy="141300"/>
          </a:xfrm>
          <a:prstGeom prst="ellipse">
            <a:avLst/>
          </a:prstGeom>
          <a:solidFill>
            <a:srgbClr val="FFFFFF"/>
          </a:solidFill>
          <a:ln>
            <a:noFill/>
          </a:ln>
          <a:effectLst>
            <a:outerShdw blurRad="38100" dist="12700" dir="5400000" algn="ctr" rotWithShape="0">
              <a:srgbClr val="000000">
                <a:alpha val="1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83" name="Google Shape;483;p67"/>
          <p:cNvCxnSpPr/>
          <p:nvPr/>
        </p:nvCxnSpPr>
        <p:spPr>
          <a:xfrm>
            <a:off x="2550719" y="1299114"/>
            <a:ext cx="1629300" cy="2096700"/>
          </a:xfrm>
          <a:prstGeom prst="straightConnector1">
            <a:avLst/>
          </a:prstGeom>
          <a:noFill/>
          <a:ln w="19050" cap="flat" cmpd="sng">
            <a:solidFill>
              <a:srgbClr val="FFFFFF"/>
            </a:solidFill>
            <a:prstDash val="dash"/>
            <a:miter lim="800000"/>
            <a:headEnd type="none" w="sm" len="sm"/>
            <a:tailEnd type="none" w="sm" len="sm"/>
          </a:ln>
        </p:spPr>
      </p:cxnSp>
      <p:sp>
        <p:nvSpPr>
          <p:cNvPr id="484" name="Google Shape;484;p67"/>
          <p:cNvSpPr/>
          <p:nvPr/>
        </p:nvSpPr>
        <p:spPr>
          <a:xfrm>
            <a:off x="2111447" y="1681864"/>
            <a:ext cx="143700" cy="141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7"/>
          <p:cNvSpPr/>
          <p:nvPr/>
        </p:nvSpPr>
        <p:spPr>
          <a:xfrm>
            <a:off x="1050539" y="3543491"/>
            <a:ext cx="143700" cy="141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7"/>
          <p:cNvSpPr/>
          <p:nvPr/>
        </p:nvSpPr>
        <p:spPr>
          <a:xfrm>
            <a:off x="3711707" y="2822173"/>
            <a:ext cx="143700" cy="141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7" name="Google Shape;487;p67"/>
          <p:cNvPicPr preferRelativeResize="0"/>
          <p:nvPr/>
        </p:nvPicPr>
        <p:blipFill rotWithShape="1">
          <a:blip r:embed="rId4">
            <a:alphaModFix/>
          </a:blip>
          <a:srcRect/>
          <a:stretch/>
        </p:blipFill>
        <p:spPr>
          <a:xfrm>
            <a:off x="586275" y="904300"/>
            <a:ext cx="3265064" cy="3334914"/>
          </a:xfrm>
          <a:prstGeom prst="rect">
            <a:avLst/>
          </a:prstGeom>
          <a:noFill/>
          <a:ln>
            <a:noFill/>
          </a:ln>
        </p:spPr>
      </p:pic>
      <p:sp>
        <p:nvSpPr>
          <p:cNvPr id="488" name="Google Shape;488;p67"/>
          <p:cNvSpPr/>
          <p:nvPr/>
        </p:nvSpPr>
        <p:spPr>
          <a:xfrm>
            <a:off x="1183771" y="1722287"/>
            <a:ext cx="2208000" cy="2167200"/>
          </a:xfrm>
          <a:prstGeom prst="ellipse">
            <a:avLst/>
          </a:prstGeom>
          <a:solidFill>
            <a:srgbClr val="FFFFFF"/>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202020"/>
              </a:solidFill>
              <a:latin typeface="Calibri"/>
              <a:ea typeface="Calibri"/>
              <a:cs typeface="Calibri"/>
              <a:sym typeface="Calibri"/>
            </a:endParaRPr>
          </a:p>
        </p:txBody>
      </p:sp>
      <p:sp>
        <p:nvSpPr>
          <p:cNvPr id="489" name="Google Shape;489;p67"/>
          <p:cNvSpPr/>
          <p:nvPr/>
        </p:nvSpPr>
        <p:spPr>
          <a:xfrm>
            <a:off x="1183775" y="1722275"/>
            <a:ext cx="2142426" cy="2167201"/>
          </a:xfrm>
          <a:custGeom>
            <a:avLst/>
            <a:gdLst/>
            <a:ahLst/>
            <a:cxnLst/>
            <a:rect l="l" t="t" r="r" b="b"/>
            <a:pathLst>
              <a:path w="950" h="970" extrusionOk="0">
                <a:moveTo>
                  <a:pt x="844" y="345"/>
                </a:moveTo>
                <a:cubicBezTo>
                  <a:pt x="853" y="351"/>
                  <a:pt x="853" y="351"/>
                  <a:pt x="853" y="351"/>
                </a:cubicBezTo>
                <a:cubicBezTo>
                  <a:pt x="861" y="351"/>
                  <a:pt x="861" y="351"/>
                  <a:pt x="861" y="351"/>
                </a:cubicBezTo>
                <a:cubicBezTo>
                  <a:pt x="861" y="335"/>
                  <a:pt x="861" y="335"/>
                  <a:pt x="861" y="335"/>
                </a:cubicBezTo>
                <a:cubicBezTo>
                  <a:pt x="886" y="333"/>
                  <a:pt x="886" y="333"/>
                  <a:pt x="886" y="333"/>
                </a:cubicBezTo>
                <a:cubicBezTo>
                  <a:pt x="909" y="351"/>
                  <a:pt x="909" y="351"/>
                  <a:pt x="909" y="351"/>
                </a:cubicBezTo>
                <a:cubicBezTo>
                  <a:pt x="948" y="351"/>
                  <a:pt x="948" y="351"/>
                  <a:pt x="948" y="351"/>
                </a:cubicBezTo>
                <a:cubicBezTo>
                  <a:pt x="950" y="348"/>
                  <a:pt x="950" y="348"/>
                  <a:pt x="950" y="348"/>
                </a:cubicBezTo>
                <a:cubicBezTo>
                  <a:pt x="947" y="335"/>
                  <a:pt x="942" y="322"/>
                  <a:pt x="937" y="310"/>
                </a:cubicBezTo>
                <a:cubicBezTo>
                  <a:pt x="912" y="310"/>
                  <a:pt x="912" y="310"/>
                  <a:pt x="912" y="310"/>
                </a:cubicBezTo>
                <a:cubicBezTo>
                  <a:pt x="899" y="296"/>
                  <a:pt x="899" y="296"/>
                  <a:pt x="899" y="296"/>
                </a:cubicBezTo>
                <a:cubicBezTo>
                  <a:pt x="897" y="274"/>
                  <a:pt x="897" y="274"/>
                  <a:pt x="897" y="274"/>
                </a:cubicBezTo>
                <a:cubicBezTo>
                  <a:pt x="884" y="281"/>
                  <a:pt x="884" y="281"/>
                  <a:pt x="884" y="281"/>
                </a:cubicBezTo>
                <a:cubicBezTo>
                  <a:pt x="877" y="308"/>
                  <a:pt x="877" y="308"/>
                  <a:pt x="877" y="308"/>
                </a:cubicBezTo>
                <a:cubicBezTo>
                  <a:pt x="858" y="288"/>
                  <a:pt x="858" y="288"/>
                  <a:pt x="858" y="288"/>
                </a:cubicBezTo>
                <a:cubicBezTo>
                  <a:pt x="858" y="269"/>
                  <a:pt x="858" y="269"/>
                  <a:pt x="858" y="269"/>
                </a:cubicBezTo>
                <a:cubicBezTo>
                  <a:pt x="839" y="254"/>
                  <a:pt x="839" y="254"/>
                  <a:pt x="839" y="254"/>
                </a:cubicBezTo>
                <a:cubicBezTo>
                  <a:pt x="833" y="247"/>
                  <a:pt x="833" y="247"/>
                  <a:pt x="833" y="247"/>
                </a:cubicBezTo>
                <a:cubicBezTo>
                  <a:pt x="812" y="247"/>
                  <a:pt x="812" y="247"/>
                  <a:pt x="812" y="247"/>
                </a:cubicBezTo>
                <a:cubicBezTo>
                  <a:pt x="818" y="266"/>
                  <a:pt x="818" y="266"/>
                  <a:pt x="818" y="266"/>
                </a:cubicBezTo>
                <a:cubicBezTo>
                  <a:pt x="844" y="280"/>
                  <a:pt x="844" y="280"/>
                  <a:pt x="844" y="280"/>
                </a:cubicBezTo>
                <a:cubicBezTo>
                  <a:pt x="848" y="285"/>
                  <a:pt x="848" y="285"/>
                  <a:pt x="848" y="285"/>
                </a:cubicBezTo>
                <a:cubicBezTo>
                  <a:pt x="843" y="287"/>
                  <a:pt x="843" y="287"/>
                  <a:pt x="843" y="287"/>
                </a:cubicBezTo>
                <a:cubicBezTo>
                  <a:pt x="843" y="302"/>
                  <a:pt x="843" y="302"/>
                  <a:pt x="843" y="302"/>
                </a:cubicBezTo>
                <a:cubicBezTo>
                  <a:pt x="831" y="307"/>
                  <a:pt x="831" y="307"/>
                  <a:pt x="831" y="307"/>
                </a:cubicBezTo>
                <a:cubicBezTo>
                  <a:pt x="820" y="305"/>
                  <a:pt x="820" y="305"/>
                  <a:pt x="820" y="305"/>
                </a:cubicBezTo>
                <a:cubicBezTo>
                  <a:pt x="813" y="296"/>
                  <a:pt x="813" y="296"/>
                  <a:pt x="813" y="296"/>
                </a:cubicBezTo>
                <a:cubicBezTo>
                  <a:pt x="831" y="297"/>
                  <a:pt x="831" y="297"/>
                  <a:pt x="831" y="297"/>
                </a:cubicBezTo>
                <a:cubicBezTo>
                  <a:pt x="835" y="290"/>
                  <a:pt x="835" y="290"/>
                  <a:pt x="835" y="290"/>
                </a:cubicBezTo>
                <a:cubicBezTo>
                  <a:pt x="797" y="265"/>
                  <a:pt x="797" y="265"/>
                  <a:pt x="797" y="265"/>
                </a:cubicBezTo>
                <a:cubicBezTo>
                  <a:pt x="794" y="254"/>
                  <a:pt x="794" y="254"/>
                  <a:pt x="794" y="254"/>
                </a:cubicBezTo>
                <a:cubicBezTo>
                  <a:pt x="779" y="268"/>
                  <a:pt x="779" y="268"/>
                  <a:pt x="779" y="268"/>
                </a:cubicBezTo>
                <a:cubicBezTo>
                  <a:pt x="763" y="265"/>
                  <a:pt x="763" y="265"/>
                  <a:pt x="763" y="265"/>
                </a:cubicBezTo>
                <a:cubicBezTo>
                  <a:pt x="740" y="296"/>
                  <a:pt x="740" y="296"/>
                  <a:pt x="740" y="296"/>
                </a:cubicBezTo>
                <a:cubicBezTo>
                  <a:pt x="735" y="308"/>
                  <a:pt x="735" y="308"/>
                  <a:pt x="735" y="308"/>
                </a:cubicBezTo>
                <a:cubicBezTo>
                  <a:pt x="720" y="309"/>
                  <a:pt x="720" y="309"/>
                  <a:pt x="720" y="309"/>
                </a:cubicBezTo>
                <a:cubicBezTo>
                  <a:pt x="697" y="309"/>
                  <a:pt x="697" y="309"/>
                  <a:pt x="697" y="309"/>
                </a:cubicBezTo>
                <a:cubicBezTo>
                  <a:pt x="684" y="303"/>
                  <a:pt x="684" y="303"/>
                  <a:pt x="684" y="303"/>
                </a:cubicBezTo>
                <a:cubicBezTo>
                  <a:pt x="680" y="276"/>
                  <a:pt x="680" y="276"/>
                  <a:pt x="680" y="276"/>
                </a:cubicBezTo>
                <a:cubicBezTo>
                  <a:pt x="685" y="263"/>
                  <a:pt x="685" y="263"/>
                  <a:pt x="685" y="263"/>
                </a:cubicBezTo>
                <a:cubicBezTo>
                  <a:pt x="708" y="258"/>
                  <a:pt x="708" y="258"/>
                  <a:pt x="708" y="258"/>
                </a:cubicBezTo>
                <a:cubicBezTo>
                  <a:pt x="733" y="263"/>
                  <a:pt x="733" y="263"/>
                  <a:pt x="733" y="263"/>
                </a:cubicBezTo>
                <a:cubicBezTo>
                  <a:pt x="736" y="250"/>
                  <a:pt x="736" y="250"/>
                  <a:pt x="736" y="250"/>
                </a:cubicBezTo>
                <a:cubicBezTo>
                  <a:pt x="725" y="247"/>
                  <a:pt x="725" y="247"/>
                  <a:pt x="725" y="247"/>
                </a:cubicBezTo>
                <a:cubicBezTo>
                  <a:pt x="729" y="226"/>
                  <a:pt x="729" y="226"/>
                  <a:pt x="729" y="226"/>
                </a:cubicBezTo>
                <a:cubicBezTo>
                  <a:pt x="754" y="222"/>
                  <a:pt x="754" y="222"/>
                  <a:pt x="754" y="222"/>
                </a:cubicBezTo>
                <a:cubicBezTo>
                  <a:pt x="771" y="197"/>
                  <a:pt x="771" y="197"/>
                  <a:pt x="771" y="197"/>
                </a:cubicBezTo>
                <a:cubicBezTo>
                  <a:pt x="789" y="194"/>
                  <a:pt x="789" y="194"/>
                  <a:pt x="789" y="194"/>
                </a:cubicBezTo>
                <a:cubicBezTo>
                  <a:pt x="806" y="196"/>
                  <a:pt x="806" y="196"/>
                  <a:pt x="806" y="196"/>
                </a:cubicBezTo>
                <a:cubicBezTo>
                  <a:pt x="812" y="196"/>
                  <a:pt x="812" y="196"/>
                  <a:pt x="812" y="196"/>
                </a:cubicBezTo>
                <a:cubicBezTo>
                  <a:pt x="808" y="173"/>
                  <a:pt x="808" y="173"/>
                  <a:pt x="808" y="173"/>
                </a:cubicBezTo>
                <a:cubicBezTo>
                  <a:pt x="789" y="181"/>
                  <a:pt x="789" y="181"/>
                  <a:pt x="789" y="181"/>
                </a:cubicBezTo>
                <a:cubicBezTo>
                  <a:pt x="782" y="164"/>
                  <a:pt x="782" y="164"/>
                  <a:pt x="782" y="164"/>
                </a:cubicBezTo>
                <a:cubicBezTo>
                  <a:pt x="770" y="162"/>
                  <a:pt x="770" y="162"/>
                  <a:pt x="770" y="162"/>
                </a:cubicBezTo>
                <a:cubicBezTo>
                  <a:pt x="768" y="150"/>
                  <a:pt x="768" y="150"/>
                  <a:pt x="768" y="150"/>
                </a:cubicBezTo>
                <a:cubicBezTo>
                  <a:pt x="777" y="140"/>
                  <a:pt x="777" y="140"/>
                  <a:pt x="777" y="140"/>
                </a:cubicBezTo>
                <a:cubicBezTo>
                  <a:pt x="800" y="131"/>
                  <a:pt x="800" y="131"/>
                  <a:pt x="800" y="131"/>
                </a:cubicBezTo>
                <a:cubicBezTo>
                  <a:pt x="805" y="121"/>
                  <a:pt x="805" y="121"/>
                  <a:pt x="805" y="121"/>
                </a:cubicBezTo>
                <a:cubicBezTo>
                  <a:pt x="720" y="46"/>
                  <a:pt x="608" y="0"/>
                  <a:pt x="485" y="0"/>
                </a:cubicBezTo>
                <a:cubicBezTo>
                  <a:pt x="379" y="0"/>
                  <a:pt x="280" y="34"/>
                  <a:pt x="200" y="93"/>
                </a:cubicBezTo>
                <a:cubicBezTo>
                  <a:pt x="225" y="92"/>
                  <a:pt x="225" y="92"/>
                  <a:pt x="225" y="92"/>
                </a:cubicBezTo>
                <a:cubicBezTo>
                  <a:pt x="236" y="98"/>
                  <a:pt x="236" y="98"/>
                  <a:pt x="236" y="98"/>
                </a:cubicBezTo>
                <a:cubicBezTo>
                  <a:pt x="256" y="103"/>
                  <a:pt x="256" y="103"/>
                  <a:pt x="256" y="103"/>
                </a:cubicBezTo>
                <a:cubicBezTo>
                  <a:pt x="258" y="111"/>
                  <a:pt x="258" y="111"/>
                  <a:pt x="258" y="111"/>
                </a:cubicBezTo>
                <a:cubicBezTo>
                  <a:pt x="291" y="112"/>
                  <a:pt x="291" y="112"/>
                  <a:pt x="291" y="112"/>
                </a:cubicBezTo>
                <a:cubicBezTo>
                  <a:pt x="286" y="102"/>
                  <a:pt x="286" y="102"/>
                  <a:pt x="286" y="102"/>
                </a:cubicBezTo>
                <a:cubicBezTo>
                  <a:pt x="257" y="101"/>
                  <a:pt x="257" y="101"/>
                  <a:pt x="257" y="101"/>
                </a:cubicBezTo>
                <a:cubicBezTo>
                  <a:pt x="264" y="94"/>
                  <a:pt x="264" y="94"/>
                  <a:pt x="264" y="94"/>
                </a:cubicBezTo>
                <a:cubicBezTo>
                  <a:pt x="262" y="87"/>
                  <a:pt x="262" y="87"/>
                  <a:pt x="262" y="87"/>
                </a:cubicBezTo>
                <a:cubicBezTo>
                  <a:pt x="235" y="87"/>
                  <a:pt x="235" y="87"/>
                  <a:pt x="235" y="87"/>
                </a:cubicBezTo>
                <a:cubicBezTo>
                  <a:pt x="264" y="65"/>
                  <a:pt x="264" y="65"/>
                  <a:pt x="264" y="65"/>
                </a:cubicBezTo>
                <a:cubicBezTo>
                  <a:pt x="291" y="65"/>
                  <a:pt x="291" y="65"/>
                  <a:pt x="291" y="65"/>
                </a:cubicBezTo>
                <a:cubicBezTo>
                  <a:pt x="304" y="83"/>
                  <a:pt x="304" y="83"/>
                  <a:pt x="304" y="83"/>
                </a:cubicBezTo>
                <a:cubicBezTo>
                  <a:pt x="326" y="84"/>
                  <a:pt x="326" y="84"/>
                  <a:pt x="326" y="84"/>
                </a:cubicBezTo>
                <a:cubicBezTo>
                  <a:pt x="338" y="72"/>
                  <a:pt x="338" y="72"/>
                  <a:pt x="338" y="72"/>
                </a:cubicBezTo>
                <a:cubicBezTo>
                  <a:pt x="348" y="77"/>
                  <a:pt x="348" y="77"/>
                  <a:pt x="348" y="77"/>
                </a:cubicBezTo>
                <a:cubicBezTo>
                  <a:pt x="330" y="94"/>
                  <a:pt x="330" y="94"/>
                  <a:pt x="330" y="94"/>
                </a:cubicBezTo>
                <a:cubicBezTo>
                  <a:pt x="330" y="94"/>
                  <a:pt x="306" y="94"/>
                  <a:pt x="307" y="94"/>
                </a:cubicBezTo>
                <a:cubicBezTo>
                  <a:pt x="308" y="94"/>
                  <a:pt x="309" y="111"/>
                  <a:pt x="309" y="111"/>
                </a:cubicBezTo>
                <a:cubicBezTo>
                  <a:pt x="339" y="111"/>
                  <a:pt x="339" y="111"/>
                  <a:pt x="339" y="111"/>
                </a:cubicBezTo>
                <a:cubicBezTo>
                  <a:pt x="342" y="103"/>
                  <a:pt x="342" y="103"/>
                  <a:pt x="342" y="103"/>
                </a:cubicBezTo>
                <a:cubicBezTo>
                  <a:pt x="363" y="101"/>
                  <a:pt x="363" y="101"/>
                  <a:pt x="363" y="101"/>
                </a:cubicBezTo>
                <a:cubicBezTo>
                  <a:pt x="365" y="89"/>
                  <a:pt x="365" y="89"/>
                  <a:pt x="365" y="89"/>
                </a:cubicBezTo>
                <a:cubicBezTo>
                  <a:pt x="353" y="87"/>
                  <a:pt x="353" y="87"/>
                  <a:pt x="353" y="87"/>
                </a:cubicBezTo>
                <a:cubicBezTo>
                  <a:pt x="357" y="76"/>
                  <a:pt x="357" y="76"/>
                  <a:pt x="357" y="76"/>
                </a:cubicBezTo>
                <a:cubicBezTo>
                  <a:pt x="366" y="74"/>
                  <a:pt x="366" y="74"/>
                  <a:pt x="366" y="74"/>
                </a:cubicBezTo>
                <a:cubicBezTo>
                  <a:pt x="399" y="75"/>
                  <a:pt x="399" y="75"/>
                  <a:pt x="399" y="75"/>
                </a:cubicBezTo>
                <a:cubicBezTo>
                  <a:pt x="381" y="91"/>
                  <a:pt x="381" y="91"/>
                  <a:pt x="381" y="91"/>
                </a:cubicBezTo>
                <a:cubicBezTo>
                  <a:pt x="384" y="104"/>
                  <a:pt x="384" y="104"/>
                  <a:pt x="384" y="104"/>
                </a:cubicBezTo>
                <a:cubicBezTo>
                  <a:pt x="402" y="107"/>
                  <a:pt x="402" y="107"/>
                  <a:pt x="402" y="107"/>
                </a:cubicBezTo>
                <a:cubicBezTo>
                  <a:pt x="401" y="84"/>
                  <a:pt x="401" y="84"/>
                  <a:pt x="401" y="84"/>
                </a:cubicBezTo>
                <a:cubicBezTo>
                  <a:pt x="419" y="75"/>
                  <a:pt x="419" y="75"/>
                  <a:pt x="419" y="75"/>
                </a:cubicBezTo>
                <a:cubicBezTo>
                  <a:pt x="450" y="71"/>
                  <a:pt x="450" y="71"/>
                  <a:pt x="450" y="71"/>
                </a:cubicBezTo>
                <a:cubicBezTo>
                  <a:pt x="496" y="91"/>
                  <a:pt x="496" y="91"/>
                  <a:pt x="496" y="91"/>
                </a:cubicBezTo>
                <a:cubicBezTo>
                  <a:pt x="496" y="109"/>
                  <a:pt x="496" y="109"/>
                  <a:pt x="496" y="109"/>
                </a:cubicBezTo>
                <a:cubicBezTo>
                  <a:pt x="510" y="112"/>
                  <a:pt x="510" y="112"/>
                  <a:pt x="510" y="112"/>
                </a:cubicBezTo>
                <a:cubicBezTo>
                  <a:pt x="503" y="126"/>
                  <a:pt x="503" y="126"/>
                  <a:pt x="503" y="126"/>
                </a:cubicBezTo>
                <a:cubicBezTo>
                  <a:pt x="482" y="126"/>
                  <a:pt x="482" y="126"/>
                  <a:pt x="482" y="126"/>
                </a:cubicBezTo>
                <a:cubicBezTo>
                  <a:pt x="476" y="142"/>
                  <a:pt x="476" y="142"/>
                  <a:pt x="476" y="142"/>
                </a:cubicBezTo>
                <a:cubicBezTo>
                  <a:pt x="429" y="131"/>
                  <a:pt x="429" y="131"/>
                  <a:pt x="429" y="131"/>
                </a:cubicBezTo>
                <a:cubicBezTo>
                  <a:pt x="466" y="111"/>
                  <a:pt x="466" y="111"/>
                  <a:pt x="466" y="111"/>
                </a:cubicBezTo>
                <a:cubicBezTo>
                  <a:pt x="452" y="99"/>
                  <a:pt x="452" y="99"/>
                  <a:pt x="452" y="99"/>
                </a:cubicBezTo>
                <a:cubicBezTo>
                  <a:pt x="420" y="103"/>
                  <a:pt x="420" y="103"/>
                  <a:pt x="420" y="103"/>
                </a:cubicBezTo>
                <a:cubicBezTo>
                  <a:pt x="417" y="106"/>
                  <a:pt x="417" y="106"/>
                  <a:pt x="417" y="106"/>
                </a:cubicBezTo>
                <a:cubicBezTo>
                  <a:pt x="417" y="106"/>
                  <a:pt x="417" y="106"/>
                  <a:pt x="417" y="106"/>
                </a:cubicBezTo>
                <a:cubicBezTo>
                  <a:pt x="417" y="106"/>
                  <a:pt x="417" y="106"/>
                  <a:pt x="417" y="106"/>
                </a:cubicBezTo>
                <a:cubicBezTo>
                  <a:pt x="408" y="116"/>
                  <a:pt x="408" y="116"/>
                  <a:pt x="408" y="116"/>
                </a:cubicBezTo>
                <a:cubicBezTo>
                  <a:pt x="393" y="117"/>
                  <a:pt x="393" y="117"/>
                  <a:pt x="393" y="117"/>
                </a:cubicBezTo>
                <a:cubicBezTo>
                  <a:pt x="394" y="125"/>
                  <a:pt x="394" y="125"/>
                  <a:pt x="394" y="125"/>
                </a:cubicBezTo>
                <a:cubicBezTo>
                  <a:pt x="399" y="127"/>
                  <a:pt x="399" y="127"/>
                  <a:pt x="399" y="127"/>
                </a:cubicBezTo>
                <a:cubicBezTo>
                  <a:pt x="399" y="129"/>
                  <a:pt x="399" y="129"/>
                  <a:pt x="399" y="129"/>
                </a:cubicBezTo>
                <a:cubicBezTo>
                  <a:pt x="387" y="131"/>
                  <a:pt x="387" y="131"/>
                  <a:pt x="387" y="131"/>
                </a:cubicBezTo>
                <a:cubicBezTo>
                  <a:pt x="386" y="138"/>
                  <a:pt x="386" y="138"/>
                  <a:pt x="386" y="138"/>
                </a:cubicBezTo>
                <a:cubicBezTo>
                  <a:pt x="374" y="139"/>
                  <a:pt x="374" y="139"/>
                  <a:pt x="374" y="139"/>
                </a:cubicBezTo>
                <a:cubicBezTo>
                  <a:pt x="372" y="125"/>
                  <a:pt x="372" y="125"/>
                  <a:pt x="372" y="125"/>
                </a:cubicBezTo>
                <a:cubicBezTo>
                  <a:pt x="351" y="131"/>
                  <a:pt x="351" y="131"/>
                  <a:pt x="351" y="131"/>
                </a:cubicBezTo>
                <a:cubicBezTo>
                  <a:pt x="307" y="157"/>
                  <a:pt x="307" y="157"/>
                  <a:pt x="307" y="157"/>
                </a:cubicBezTo>
                <a:cubicBezTo>
                  <a:pt x="312" y="174"/>
                  <a:pt x="312" y="174"/>
                  <a:pt x="312" y="174"/>
                </a:cubicBezTo>
                <a:cubicBezTo>
                  <a:pt x="324" y="182"/>
                  <a:pt x="324" y="182"/>
                  <a:pt x="324" y="182"/>
                </a:cubicBezTo>
                <a:cubicBezTo>
                  <a:pt x="348" y="186"/>
                  <a:pt x="348" y="186"/>
                  <a:pt x="348" y="186"/>
                </a:cubicBezTo>
                <a:cubicBezTo>
                  <a:pt x="348" y="213"/>
                  <a:pt x="348" y="213"/>
                  <a:pt x="348" y="213"/>
                </a:cubicBezTo>
                <a:cubicBezTo>
                  <a:pt x="360" y="211"/>
                  <a:pt x="360" y="211"/>
                  <a:pt x="360" y="211"/>
                </a:cubicBezTo>
                <a:cubicBezTo>
                  <a:pt x="370" y="190"/>
                  <a:pt x="370" y="190"/>
                  <a:pt x="370" y="190"/>
                </a:cubicBezTo>
                <a:cubicBezTo>
                  <a:pt x="396" y="182"/>
                  <a:pt x="396" y="182"/>
                  <a:pt x="396" y="182"/>
                </a:cubicBezTo>
                <a:cubicBezTo>
                  <a:pt x="396" y="149"/>
                  <a:pt x="396" y="149"/>
                  <a:pt x="396" y="149"/>
                </a:cubicBezTo>
                <a:cubicBezTo>
                  <a:pt x="410" y="138"/>
                  <a:pt x="410" y="138"/>
                  <a:pt x="410" y="138"/>
                </a:cubicBezTo>
                <a:cubicBezTo>
                  <a:pt x="444" y="146"/>
                  <a:pt x="444" y="146"/>
                  <a:pt x="444" y="146"/>
                </a:cubicBezTo>
                <a:cubicBezTo>
                  <a:pt x="442" y="168"/>
                  <a:pt x="442" y="168"/>
                  <a:pt x="442" y="168"/>
                </a:cubicBezTo>
                <a:cubicBezTo>
                  <a:pt x="451" y="168"/>
                  <a:pt x="451" y="168"/>
                  <a:pt x="451" y="168"/>
                </a:cubicBezTo>
                <a:cubicBezTo>
                  <a:pt x="477" y="155"/>
                  <a:pt x="477" y="155"/>
                  <a:pt x="477" y="155"/>
                </a:cubicBezTo>
                <a:cubicBezTo>
                  <a:pt x="478" y="184"/>
                  <a:pt x="478" y="184"/>
                  <a:pt x="478" y="184"/>
                </a:cubicBezTo>
                <a:cubicBezTo>
                  <a:pt x="496" y="195"/>
                  <a:pt x="496" y="195"/>
                  <a:pt x="496" y="195"/>
                </a:cubicBezTo>
                <a:cubicBezTo>
                  <a:pt x="496" y="212"/>
                  <a:pt x="496" y="212"/>
                  <a:pt x="496" y="212"/>
                </a:cubicBezTo>
                <a:cubicBezTo>
                  <a:pt x="478" y="218"/>
                  <a:pt x="478" y="218"/>
                  <a:pt x="478" y="218"/>
                </a:cubicBezTo>
                <a:cubicBezTo>
                  <a:pt x="479" y="224"/>
                  <a:pt x="479" y="224"/>
                  <a:pt x="479" y="224"/>
                </a:cubicBezTo>
                <a:cubicBezTo>
                  <a:pt x="500" y="233"/>
                  <a:pt x="500" y="233"/>
                  <a:pt x="500" y="233"/>
                </a:cubicBezTo>
                <a:cubicBezTo>
                  <a:pt x="500" y="245"/>
                  <a:pt x="500" y="245"/>
                  <a:pt x="500" y="245"/>
                </a:cubicBezTo>
                <a:cubicBezTo>
                  <a:pt x="494" y="246"/>
                  <a:pt x="494" y="246"/>
                  <a:pt x="494" y="246"/>
                </a:cubicBezTo>
                <a:cubicBezTo>
                  <a:pt x="494" y="246"/>
                  <a:pt x="494" y="245"/>
                  <a:pt x="494" y="245"/>
                </a:cubicBezTo>
                <a:cubicBezTo>
                  <a:pt x="467" y="237"/>
                  <a:pt x="467" y="237"/>
                  <a:pt x="467" y="237"/>
                </a:cubicBezTo>
                <a:cubicBezTo>
                  <a:pt x="466" y="228"/>
                  <a:pt x="466" y="228"/>
                  <a:pt x="466" y="228"/>
                </a:cubicBezTo>
                <a:cubicBezTo>
                  <a:pt x="466" y="228"/>
                  <a:pt x="466" y="228"/>
                  <a:pt x="466" y="228"/>
                </a:cubicBezTo>
                <a:cubicBezTo>
                  <a:pt x="474" y="223"/>
                  <a:pt x="474" y="223"/>
                  <a:pt x="474" y="223"/>
                </a:cubicBezTo>
                <a:cubicBezTo>
                  <a:pt x="474" y="215"/>
                  <a:pt x="474" y="215"/>
                  <a:pt x="474" y="215"/>
                </a:cubicBezTo>
                <a:cubicBezTo>
                  <a:pt x="465" y="213"/>
                  <a:pt x="465" y="213"/>
                  <a:pt x="465" y="213"/>
                </a:cubicBezTo>
                <a:cubicBezTo>
                  <a:pt x="463" y="220"/>
                  <a:pt x="463" y="220"/>
                  <a:pt x="463" y="220"/>
                </a:cubicBezTo>
                <a:cubicBezTo>
                  <a:pt x="448" y="223"/>
                  <a:pt x="448" y="223"/>
                  <a:pt x="448" y="223"/>
                </a:cubicBezTo>
                <a:cubicBezTo>
                  <a:pt x="447" y="222"/>
                  <a:pt x="447" y="222"/>
                  <a:pt x="447" y="222"/>
                </a:cubicBezTo>
                <a:cubicBezTo>
                  <a:pt x="447" y="223"/>
                  <a:pt x="447" y="223"/>
                  <a:pt x="447" y="223"/>
                </a:cubicBezTo>
                <a:cubicBezTo>
                  <a:pt x="442" y="224"/>
                  <a:pt x="442" y="224"/>
                  <a:pt x="442" y="224"/>
                </a:cubicBezTo>
                <a:cubicBezTo>
                  <a:pt x="437" y="215"/>
                  <a:pt x="437" y="215"/>
                  <a:pt x="437" y="215"/>
                </a:cubicBezTo>
                <a:cubicBezTo>
                  <a:pt x="432" y="213"/>
                  <a:pt x="432" y="213"/>
                  <a:pt x="432" y="213"/>
                </a:cubicBezTo>
                <a:cubicBezTo>
                  <a:pt x="422" y="213"/>
                  <a:pt x="422" y="213"/>
                  <a:pt x="422" y="213"/>
                </a:cubicBezTo>
                <a:cubicBezTo>
                  <a:pt x="417" y="217"/>
                  <a:pt x="417" y="217"/>
                  <a:pt x="417" y="217"/>
                </a:cubicBezTo>
                <a:cubicBezTo>
                  <a:pt x="417" y="226"/>
                  <a:pt x="417" y="226"/>
                  <a:pt x="417" y="226"/>
                </a:cubicBezTo>
                <a:cubicBezTo>
                  <a:pt x="426" y="229"/>
                  <a:pt x="426" y="229"/>
                  <a:pt x="426" y="229"/>
                </a:cubicBezTo>
                <a:cubicBezTo>
                  <a:pt x="435" y="230"/>
                  <a:pt x="435" y="230"/>
                  <a:pt x="435" y="230"/>
                </a:cubicBezTo>
                <a:cubicBezTo>
                  <a:pt x="433" y="231"/>
                  <a:pt x="433" y="231"/>
                  <a:pt x="433" y="231"/>
                </a:cubicBezTo>
                <a:cubicBezTo>
                  <a:pt x="425" y="240"/>
                  <a:pt x="425" y="240"/>
                  <a:pt x="425" y="240"/>
                </a:cubicBezTo>
                <a:cubicBezTo>
                  <a:pt x="421" y="235"/>
                  <a:pt x="421" y="235"/>
                  <a:pt x="421" y="235"/>
                </a:cubicBezTo>
                <a:cubicBezTo>
                  <a:pt x="413" y="233"/>
                  <a:pt x="413" y="233"/>
                  <a:pt x="413" y="233"/>
                </a:cubicBezTo>
                <a:cubicBezTo>
                  <a:pt x="392" y="254"/>
                  <a:pt x="392" y="254"/>
                  <a:pt x="392" y="254"/>
                </a:cubicBezTo>
                <a:cubicBezTo>
                  <a:pt x="395" y="256"/>
                  <a:pt x="395" y="256"/>
                  <a:pt x="395" y="256"/>
                </a:cubicBezTo>
                <a:cubicBezTo>
                  <a:pt x="363" y="273"/>
                  <a:pt x="363" y="273"/>
                  <a:pt x="363" y="273"/>
                </a:cubicBezTo>
                <a:cubicBezTo>
                  <a:pt x="333" y="304"/>
                  <a:pt x="333" y="304"/>
                  <a:pt x="333" y="304"/>
                </a:cubicBezTo>
                <a:cubicBezTo>
                  <a:pt x="331" y="318"/>
                  <a:pt x="331" y="318"/>
                  <a:pt x="331" y="318"/>
                </a:cubicBezTo>
                <a:cubicBezTo>
                  <a:pt x="301" y="338"/>
                  <a:pt x="301" y="338"/>
                  <a:pt x="301" y="338"/>
                </a:cubicBezTo>
                <a:cubicBezTo>
                  <a:pt x="286" y="353"/>
                  <a:pt x="286" y="353"/>
                  <a:pt x="286" y="353"/>
                </a:cubicBezTo>
                <a:cubicBezTo>
                  <a:pt x="288" y="383"/>
                  <a:pt x="288" y="383"/>
                  <a:pt x="288" y="383"/>
                </a:cubicBezTo>
                <a:cubicBezTo>
                  <a:pt x="268" y="373"/>
                  <a:pt x="268" y="373"/>
                  <a:pt x="268" y="373"/>
                </a:cubicBezTo>
                <a:cubicBezTo>
                  <a:pt x="268" y="356"/>
                  <a:pt x="268" y="356"/>
                  <a:pt x="268" y="356"/>
                </a:cubicBezTo>
                <a:cubicBezTo>
                  <a:pt x="211" y="356"/>
                  <a:pt x="211" y="356"/>
                  <a:pt x="211" y="356"/>
                </a:cubicBezTo>
                <a:cubicBezTo>
                  <a:pt x="181" y="371"/>
                  <a:pt x="181" y="371"/>
                  <a:pt x="181" y="371"/>
                </a:cubicBezTo>
                <a:cubicBezTo>
                  <a:pt x="168" y="394"/>
                  <a:pt x="168" y="394"/>
                  <a:pt x="168" y="394"/>
                </a:cubicBezTo>
                <a:cubicBezTo>
                  <a:pt x="163" y="413"/>
                  <a:pt x="163" y="413"/>
                  <a:pt x="163" y="413"/>
                </a:cubicBezTo>
                <a:cubicBezTo>
                  <a:pt x="171" y="431"/>
                  <a:pt x="171" y="431"/>
                  <a:pt x="171" y="431"/>
                </a:cubicBezTo>
                <a:cubicBezTo>
                  <a:pt x="195" y="434"/>
                  <a:pt x="195" y="434"/>
                  <a:pt x="195" y="434"/>
                </a:cubicBezTo>
                <a:cubicBezTo>
                  <a:pt x="232" y="409"/>
                  <a:pt x="232" y="409"/>
                  <a:pt x="232" y="409"/>
                </a:cubicBezTo>
                <a:cubicBezTo>
                  <a:pt x="235" y="422"/>
                  <a:pt x="235" y="422"/>
                  <a:pt x="235" y="422"/>
                </a:cubicBezTo>
                <a:cubicBezTo>
                  <a:pt x="224" y="443"/>
                  <a:pt x="224" y="443"/>
                  <a:pt x="224" y="443"/>
                </a:cubicBezTo>
                <a:cubicBezTo>
                  <a:pt x="252" y="448"/>
                  <a:pt x="252" y="448"/>
                  <a:pt x="252" y="448"/>
                </a:cubicBezTo>
                <a:cubicBezTo>
                  <a:pt x="255" y="491"/>
                  <a:pt x="255" y="491"/>
                  <a:pt x="255" y="491"/>
                </a:cubicBezTo>
                <a:cubicBezTo>
                  <a:pt x="293" y="498"/>
                  <a:pt x="293" y="498"/>
                  <a:pt x="293" y="498"/>
                </a:cubicBezTo>
                <a:cubicBezTo>
                  <a:pt x="318" y="470"/>
                  <a:pt x="318" y="470"/>
                  <a:pt x="318" y="470"/>
                </a:cubicBezTo>
                <a:cubicBezTo>
                  <a:pt x="348" y="476"/>
                  <a:pt x="348" y="476"/>
                  <a:pt x="348" y="476"/>
                </a:cubicBezTo>
                <a:cubicBezTo>
                  <a:pt x="358" y="490"/>
                  <a:pt x="358" y="490"/>
                  <a:pt x="358" y="490"/>
                </a:cubicBezTo>
                <a:cubicBezTo>
                  <a:pt x="387" y="489"/>
                  <a:pt x="387" y="489"/>
                  <a:pt x="387" y="489"/>
                </a:cubicBezTo>
                <a:cubicBezTo>
                  <a:pt x="388" y="480"/>
                  <a:pt x="388" y="480"/>
                  <a:pt x="388" y="480"/>
                </a:cubicBezTo>
                <a:cubicBezTo>
                  <a:pt x="403" y="488"/>
                  <a:pt x="403" y="488"/>
                  <a:pt x="403" y="488"/>
                </a:cubicBezTo>
                <a:cubicBezTo>
                  <a:pt x="421" y="516"/>
                  <a:pt x="421" y="516"/>
                  <a:pt x="421" y="516"/>
                </a:cubicBezTo>
                <a:cubicBezTo>
                  <a:pt x="452" y="516"/>
                  <a:pt x="452" y="516"/>
                  <a:pt x="452" y="516"/>
                </a:cubicBezTo>
                <a:cubicBezTo>
                  <a:pt x="463" y="536"/>
                  <a:pt x="463" y="536"/>
                  <a:pt x="463" y="536"/>
                </a:cubicBezTo>
                <a:cubicBezTo>
                  <a:pt x="465" y="560"/>
                  <a:pt x="465" y="560"/>
                  <a:pt x="465" y="560"/>
                </a:cubicBezTo>
                <a:cubicBezTo>
                  <a:pt x="498" y="573"/>
                  <a:pt x="498" y="573"/>
                  <a:pt x="498" y="573"/>
                </a:cubicBezTo>
                <a:cubicBezTo>
                  <a:pt x="541" y="573"/>
                  <a:pt x="541" y="573"/>
                  <a:pt x="541" y="573"/>
                </a:cubicBezTo>
                <a:cubicBezTo>
                  <a:pt x="554" y="594"/>
                  <a:pt x="554" y="594"/>
                  <a:pt x="554" y="594"/>
                </a:cubicBezTo>
                <a:cubicBezTo>
                  <a:pt x="573" y="600"/>
                  <a:pt x="573" y="600"/>
                  <a:pt x="573" y="600"/>
                </a:cubicBezTo>
                <a:cubicBezTo>
                  <a:pt x="569" y="617"/>
                  <a:pt x="569" y="617"/>
                  <a:pt x="569" y="617"/>
                </a:cubicBezTo>
                <a:cubicBezTo>
                  <a:pt x="548" y="643"/>
                  <a:pt x="548" y="643"/>
                  <a:pt x="548" y="643"/>
                </a:cubicBezTo>
                <a:cubicBezTo>
                  <a:pt x="542" y="701"/>
                  <a:pt x="542" y="701"/>
                  <a:pt x="542" y="701"/>
                </a:cubicBezTo>
                <a:cubicBezTo>
                  <a:pt x="523" y="716"/>
                  <a:pt x="523" y="716"/>
                  <a:pt x="523" y="716"/>
                </a:cubicBezTo>
                <a:cubicBezTo>
                  <a:pt x="496" y="715"/>
                  <a:pt x="496" y="715"/>
                  <a:pt x="496" y="715"/>
                </a:cubicBezTo>
                <a:cubicBezTo>
                  <a:pt x="486" y="732"/>
                  <a:pt x="486" y="732"/>
                  <a:pt x="486" y="732"/>
                </a:cubicBezTo>
                <a:cubicBezTo>
                  <a:pt x="493" y="762"/>
                  <a:pt x="493" y="762"/>
                  <a:pt x="493" y="762"/>
                </a:cubicBezTo>
                <a:cubicBezTo>
                  <a:pt x="463" y="800"/>
                  <a:pt x="463" y="800"/>
                  <a:pt x="463" y="800"/>
                </a:cubicBezTo>
                <a:cubicBezTo>
                  <a:pt x="453" y="818"/>
                  <a:pt x="453" y="818"/>
                  <a:pt x="453" y="818"/>
                </a:cubicBezTo>
                <a:cubicBezTo>
                  <a:pt x="425" y="832"/>
                  <a:pt x="425" y="832"/>
                  <a:pt x="425" y="832"/>
                </a:cubicBezTo>
                <a:cubicBezTo>
                  <a:pt x="406" y="835"/>
                  <a:pt x="406" y="835"/>
                  <a:pt x="406" y="835"/>
                </a:cubicBezTo>
                <a:cubicBezTo>
                  <a:pt x="405" y="843"/>
                  <a:pt x="405" y="843"/>
                  <a:pt x="405" y="843"/>
                </a:cubicBezTo>
                <a:cubicBezTo>
                  <a:pt x="418" y="847"/>
                  <a:pt x="418" y="847"/>
                  <a:pt x="418" y="847"/>
                </a:cubicBezTo>
                <a:cubicBezTo>
                  <a:pt x="416" y="855"/>
                  <a:pt x="416" y="855"/>
                  <a:pt x="416" y="855"/>
                </a:cubicBezTo>
                <a:cubicBezTo>
                  <a:pt x="405" y="867"/>
                  <a:pt x="405" y="867"/>
                  <a:pt x="405" y="867"/>
                </a:cubicBezTo>
                <a:cubicBezTo>
                  <a:pt x="412" y="876"/>
                  <a:pt x="412" y="876"/>
                  <a:pt x="412" y="876"/>
                </a:cubicBezTo>
                <a:cubicBezTo>
                  <a:pt x="426" y="876"/>
                  <a:pt x="426" y="876"/>
                  <a:pt x="426" y="876"/>
                </a:cubicBezTo>
                <a:cubicBezTo>
                  <a:pt x="425" y="888"/>
                  <a:pt x="425" y="888"/>
                  <a:pt x="425" y="888"/>
                </a:cubicBezTo>
                <a:cubicBezTo>
                  <a:pt x="422" y="898"/>
                  <a:pt x="422" y="898"/>
                  <a:pt x="422" y="898"/>
                </a:cubicBezTo>
                <a:cubicBezTo>
                  <a:pt x="420" y="907"/>
                  <a:pt x="420" y="907"/>
                  <a:pt x="420" y="907"/>
                </a:cubicBezTo>
                <a:cubicBezTo>
                  <a:pt x="441" y="925"/>
                  <a:pt x="441" y="925"/>
                  <a:pt x="441" y="925"/>
                </a:cubicBezTo>
                <a:cubicBezTo>
                  <a:pt x="439" y="934"/>
                  <a:pt x="439" y="934"/>
                  <a:pt x="439" y="934"/>
                </a:cubicBezTo>
                <a:cubicBezTo>
                  <a:pt x="410" y="934"/>
                  <a:pt x="410" y="934"/>
                  <a:pt x="410" y="934"/>
                </a:cubicBezTo>
                <a:cubicBezTo>
                  <a:pt x="381" y="909"/>
                  <a:pt x="381" y="909"/>
                  <a:pt x="381" y="909"/>
                </a:cubicBezTo>
                <a:cubicBezTo>
                  <a:pt x="359" y="869"/>
                  <a:pt x="359" y="869"/>
                  <a:pt x="359" y="869"/>
                </a:cubicBezTo>
                <a:cubicBezTo>
                  <a:pt x="362" y="832"/>
                  <a:pt x="362" y="832"/>
                  <a:pt x="362" y="832"/>
                </a:cubicBezTo>
                <a:cubicBezTo>
                  <a:pt x="345" y="809"/>
                  <a:pt x="345" y="809"/>
                  <a:pt x="345" y="809"/>
                </a:cubicBezTo>
                <a:cubicBezTo>
                  <a:pt x="352" y="771"/>
                  <a:pt x="352" y="771"/>
                  <a:pt x="352" y="771"/>
                </a:cubicBezTo>
                <a:cubicBezTo>
                  <a:pt x="342" y="768"/>
                  <a:pt x="342" y="768"/>
                  <a:pt x="342" y="768"/>
                </a:cubicBezTo>
                <a:cubicBezTo>
                  <a:pt x="342" y="685"/>
                  <a:pt x="342" y="685"/>
                  <a:pt x="342" y="685"/>
                </a:cubicBezTo>
                <a:cubicBezTo>
                  <a:pt x="342" y="685"/>
                  <a:pt x="313" y="663"/>
                  <a:pt x="312" y="663"/>
                </a:cubicBezTo>
                <a:cubicBezTo>
                  <a:pt x="310" y="663"/>
                  <a:pt x="297" y="660"/>
                  <a:pt x="297" y="660"/>
                </a:cubicBezTo>
                <a:cubicBezTo>
                  <a:pt x="294" y="644"/>
                  <a:pt x="294" y="644"/>
                  <a:pt x="294" y="644"/>
                </a:cubicBezTo>
                <a:cubicBezTo>
                  <a:pt x="257" y="598"/>
                  <a:pt x="257" y="598"/>
                  <a:pt x="257" y="598"/>
                </a:cubicBezTo>
                <a:cubicBezTo>
                  <a:pt x="261" y="582"/>
                  <a:pt x="261" y="582"/>
                  <a:pt x="261" y="582"/>
                </a:cubicBezTo>
                <a:cubicBezTo>
                  <a:pt x="262" y="555"/>
                  <a:pt x="262" y="555"/>
                  <a:pt x="262" y="555"/>
                </a:cubicBezTo>
                <a:cubicBezTo>
                  <a:pt x="288" y="537"/>
                  <a:pt x="288" y="537"/>
                  <a:pt x="288" y="537"/>
                </a:cubicBezTo>
                <a:cubicBezTo>
                  <a:pt x="284" y="507"/>
                  <a:pt x="284" y="507"/>
                  <a:pt x="284" y="507"/>
                </a:cubicBezTo>
                <a:cubicBezTo>
                  <a:pt x="247" y="504"/>
                  <a:pt x="247" y="504"/>
                  <a:pt x="247" y="504"/>
                </a:cubicBezTo>
                <a:cubicBezTo>
                  <a:pt x="218" y="471"/>
                  <a:pt x="218" y="471"/>
                  <a:pt x="218" y="471"/>
                </a:cubicBezTo>
                <a:cubicBezTo>
                  <a:pt x="197" y="465"/>
                  <a:pt x="197" y="465"/>
                  <a:pt x="197" y="465"/>
                </a:cubicBezTo>
                <a:cubicBezTo>
                  <a:pt x="184" y="463"/>
                  <a:pt x="184" y="463"/>
                  <a:pt x="184" y="463"/>
                </a:cubicBezTo>
                <a:cubicBezTo>
                  <a:pt x="186" y="451"/>
                  <a:pt x="186" y="451"/>
                  <a:pt x="186" y="451"/>
                </a:cubicBezTo>
                <a:cubicBezTo>
                  <a:pt x="169" y="448"/>
                  <a:pt x="169" y="448"/>
                  <a:pt x="169" y="448"/>
                </a:cubicBezTo>
                <a:cubicBezTo>
                  <a:pt x="169" y="455"/>
                  <a:pt x="169" y="455"/>
                  <a:pt x="169" y="455"/>
                </a:cubicBezTo>
                <a:cubicBezTo>
                  <a:pt x="127" y="445"/>
                  <a:pt x="127" y="445"/>
                  <a:pt x="127" y="445"/>
                </a:cubicBezTo>
                <a:cubicBezTo>
                  <a:pt x="109" y="419"/>
                  <a:pt x="109" y="419"/>
                  <a:pt x="109" y="419"/>
                </a:cubicBezTo>
                <a:cubicBezTo>
                  <a:pt x="116" y="406"/>
                  <a:pt x="116" y="406"/>
                  <a:pt x="116" y="406"/>
                </a:cubicBezTo>
                <a:cubicBezTo>
                  <a:pt x="90" y="367"/>
                  <a:pt x="90" y="367"/>
                  <a:pt x="90" y="367"/>
                </a:cubicBezTo>
                <a:cubicBezTo>
                  <a:pt x="85" y="338"/>
                  <a:pt x="85" y="338"/>
                  <a:pt x="85" y="338"/>
                </a:cubicBezTo>
                <a:cubicBezTo>
                  <a:pt x="74" y="338"/>
                  <a:pt x="74" y="338"/>
                  <a:pt x="74" y="338"/>
                </a:cubicBezTo>
                <a:cubicBezTo>
                  <a:pt x="78" y="366"/>
                  <a:pt x="78" y="366"/>
                  <a:pt x="78" y="366"/>
                </a:cubicBezTo>
                <a:cubicBezTo>
                  <a:pt x="96" y="395"/>
                  <a:pt x="96" y="395"/>
                  <a:pt x="96" y="395"/>
                </a:cubicBezTo>
                <a:cubicBezTo>
                  <a:pt x="94" y="406"/>
                  <a:pt x="94" y="406"/>
                  <a:pt x="94" y="406"/>
                </a:cubicBezTo>
                <a:cubicBezTo>
                  <a:pt x="79" y="404"/>
                  <a:pt x="79" y="404"/>
                  <a:pt x="79" y="404"/>
                </a:cubicBezTo>
                <a:cubicBezTo>
                  <a:pt x="59" y="371"/>
                  <a:pt x="59" y="371"/>
                  <a:pt x="59" y="371"/>
                </a:cubicBezTo>
                <a:cubicBezTo>
                  <a:pt x="59" y="332"/>
                  <a:pt x="59" y="332"/>
                  <a:pt x="59" y="332"/>
                </a:cubicBezTo>
                <a:cubicBezTo>
                  <a:pt x="39" y="323"/>
                  <a:pt x="39" y="323"/>
                  <a:pt x="39" y="323"/>
                </a:cubicBezTo>
                <a:cubicBezTo>
                  <a:pt x="39" y="295"/>
                  <a:pt x="39" y="295"/>
                  <a:pt x="39" y="295"/>
                </a:cubicBezTo>
                <a:cubicBezTo>
                  <a:pt x="14" y="353"/>
                  <a:pt x="0" y="417"/>
                  <a:pt x="0" y="485"/>
                </a:cubicBezTo>
                <a:cubicBezTo>
                  <a:pt x="0" y="752"/>
                  <a:pt x="218" y="970"/>
                  <a:pt x="485" y="970"/>
                </a:cubicBezTo>
                <a:cubicBezTo>
                  <a:pt x="637" y="970"/>
                  <a:pt x="772" y="900"/>
                  <a:pt x="861" y="790"/>
                </a:cubicBezTo>
                <a:cubicBezTo>
                  <a:pt x="845" y="790"/>
                  <a:pt x="845" y="790"/>
                  <a:pt x="845" y="790"/>
                </a:cubicBezTo>
                <a:cubicBezTo>
                  <a:pt x="845" y="758"/>
                  <a:pt x="845" y="758"/>
                  <a:pt x="845" y="758"/>
                </a:cubicBezTo>
                <a:cubicBezTo>
                  <a:pt x="827" y="733"/>
                  <a:pt x="827" y="733"/>
                  <a:pt x="827" y="733"/>
                </a:cubicBezTo>
                <a:cubicBezTo>
                  <a:pt x="827" y="694"/>
                  <a:pt x="827" y="694"/>
                  <a:pt x="827" y="694"/>
                </a:cubicBezTo>
                <a:cubicBezTo>
                  <a:pt x="813" y="680"/>
                  <a:pt x="813" y="680"/>
                  <a:pt x="813" y="680"/>
                </a:cubicBezTo>
                <a:cubicBezTo>
                  <a:pt x="812" y="664"/>
                  <a:pt x="812" y="664"/>
                  <a:pt x="812" y="664"/>
                </a:cubicBezTo>
                <a:cubicBezTo>
                  <a:pt x="829" y="630"/>
                  <a:pt x="829" y="630"/>
                  <a:pt x="829" y="630"/>
                </a:cubicBezTo>
                <a:cubicBezTo>
                  <a:pt x="795" y="570"/>
                  <a:pt x="795" y="570"/>
                  <a:pt x="795" y="570"/>
                </a:cubicBezTo>
                <a:cubicBezTo>
                  <a:pt x="799" y="529"/>
                  <a:pt x="799" y="529"/>
                  <a:pt x="799" y="529"/>
                </a:cubicBezTo>
                <a:cubicBezTo>
                  <a:pt x="769" y="526"/>
                  <a:pt x="769" y="526"/>
                  <a:pt x="769" y="526"/>
                </a:cubicBezTo>
                <a:cubicBezTo>
                  <a:pt x="758" y="515"/>
                  <a:pt x="758" y="515"/>
                  <a:pt x="758" y="515"/>
                </a:cubicBezTo>
                <a:cubicBezTo>
                  <a:pt x="737" y="515"/>
                  <a:pt x="737" y="515"/>
                  <a:pt x="737" y="515"/>
                </a:cubicBezTo>
                <a:cubicBezTo>
                  <a:pt x="727" y="524"/>
                  <a:pt x="727" y="524"/>
                  <a:pt x="727" y="524"/>
                </a:cubicBezTo>
                <a:cubicBezTo>
                  <a:pt x="690" y="524"/>
                  <a:pt x="690" y="524"/>
                  <a:pt x="690" y="524"/>
                </a:cubicBezTo>
                <a:cubicBezTo>
                  <a:pt x="689" y="528"/>
                  <a:pt x="689" y="528"/>
                  <a:pt x="689" y="528"/>
                </a:cubicBezTo>
                <a:cubicBezTo>
                  <a:pt x="669" y="528"/>
                  <a:pt x="669" y="528"/>
                  <a:pt x="669" y="528"/>
                </a:cubicBezTo>
                <a:cubicBezTo>
                  <a:pt x="623" y="475"/>
                  <a:pt x="623" y="475"/>
                  <a:pt x="623" y="475"/>
                </a:cubicBezTo>
                <a:cubicBezTo>
                  <a:pt x="623" y="434"/>
                  <a:pt x="623" y="434"/>
                  <a:pt x="623" y="434"/>
                </a:cubicBezTo>
                <a:cubicBezTo>
                  <a:pt x="631" y="431"/>
                  <a:pt x="631" y="431"/>
                  <a:pt x="631" y="431"/>
                </a:cubicBezTo>
                <a:cubicBezTo>
                  <a:pt x="633" y="415"/>
                  <a:pt x="633" y="415"/>
                  <a:pt x="633" y="415"/>
                </a:cubicBezTo>
                <a:cubicBezTo>
                  <a:pt x="623" y="415"/>
                  <a:pt x="623" y="415"/>
                  <a:pt x="623" y="415"/>
                </a:cubicBezTo>
                <a:cubicBezTo>
                  <a:pt x="618" y="399"/>
                  <a:pt x="618" y="399"/>
                  <a:pt x="618" y="399"/>
                </a:cubicBezTo>
                <a:cubicBezTo>
                  <a:pt x="672" y="360"/>
                  <a:pt x="672" y="360"/>
                  <a:pt x="672" y="360"/>
                </a:cubicBezTo>
                <a:cubicBezTo>
                  <a:pt x="672" y="333"/>
                  <a:pt x="672" y="333"/>
                  <a:pt x="672" y="333"/>
                </a:cubicBezTo>
                <a:cubicBezTo>
                  <a:pt x="698" y="318"/>
                  <a:pt x="698" y="318"/>
                  <a:pt x="698" y="318"/>
                </a:cubicBezTo>
                <a:cubicBezTo>
                  <a:pt x="709" y="319"/>
                  <a:pt x="709" y="319"/>
                  <a:pt x="709" y="319"/>
                </a:cubicBezTo>
                <a:cubicBezTo>
                  <a:pt x="730" y="319"/>
                  <a:pt x="730" y="319"/>
                  <a:pt x="730" y="319"/>
                </a:cubicBezTo>
                <a:cubicBezTo>
                  <a:pt x="747" y="310"/>
                  <a:pt x="747" y="310"/>
                  <a:pt x="747" y="310"/>
                </a:cubicBezTo>
                <a:cubicBezTo>
                  <a:pt x="801" y="306"/>
                  <a:pt x="801" y="306"/>
                  <a:pt x="801" y="306"/>
                </a:cubicBezTo>
                <a:cubicBezTo>
                  <a:pt x="801" y="334"/>
                  <a:pt x="801" y="334"/>
                  <a:pt x="801" y="334"/>
                </a:cubicBezTo>
                <a:lnTo>
                  <a:pt x="844" y="345"/>
                </a:lnTo>
                <a:close/>
                <a:moveTo>
                  <a:pt x="708" y="172"/>
                </a:moveTo>
                <a:cubicBezTo>
                  <a:pt x="713" y="165"/>
                  <a:pt x="713" y="165"/>
                  <a:pt x="713" y="165"/>
                </a:cubicBezTo>
                <a:cubicBezTo>
                  <a:pt x="729" y="162"/>
                  <a:pt x="729" y="162"/>
                  <a:pt x="729" y="162"/>
                </a:cubicBezTo>
                <a:cubicBezTo>
                  <a:pt x="733" y="181"/>
                  <a:pt x="733" y="181"/>
                  <a:pt x="733" y="181"/>
                </a:cubicBezTo>
                <a:cubicBezTo>
                  <a:pt x="741" y="195"/>
                  <a:pt x="741" y="195"/>
                  <a:pt x="741" y="195"/>
                </a:cubicBezTo>
                <a:cubicBezTo>
                  <a:pt x="747" y="201"/>
                  <a:pt x="747" y="201"/>
                  <a:pt x="747" y="201"/>
                </a:cubicBezTo>
                <a:cubicBezTo>
                  <a:pt x="757" y="205"/>
                  <a:pt x="757" y="205"/>
                  <a:pt x="757" y="205"/>
                </a:cubicBezTo>
                <a:cubicBezTo>
                  <a:pt x="747" y="217"/>
                  <a:pt x="747" y="217"/>
                  <a:pt x="747" y="217"/>
                </a:cubicBezTo>
                <a:cubicBezTo>
                  <a:pt x="729" y="218"/>
                  <a:pt x="729" y="218"/>
                  <a:pt x="729" y="218"/>
                </a:cubicBezTo>
                <a:cubicBezTo>
                  <a:pt x="715" y="218"/>
                  <a:pt x="715" y="218"/>
                  <a:pt x="715" y="218"/>
                </a:cubicBezTo>
                <a:cubicBezTo>
                  <a:pt x="716" y="202"/>
                  <a:pt x="716" y="202"/>
                  <a:pt x="716" y="202"/>
                </a:cubicBezTo>
                <a:cubicBezTo>
                  <a:pt x="728" y="199"/>
                  <a:pt x="728" y="199"/>
                  <a:pt x="728" y="199"/>
                </a:cubicBezTo>
                <a:cubicBezTo>
                  <a:pt x="727" y="191"/>
                  <a:pt x="727" y="191"/>
                  <a:pt x="727" y="191"/>
                </a:cubicBezTo>
                <a:cubicBezTo>
                  <a:pt x="716" y="185"/>
                  <a:pt x="716" y="185"/>
                  <a:pt x="716" y="185"/>
                </a:cubicBezTo>
                <a:cubicBezTo>
                  <a:pt x="708" y="179"/>
                  <a:pt x="708" y="179"/>
                  <a:pt x="708" y="179"/>
                </a:cubicBezTo>
                <a:lnTo>
                  <a:pt x="708" y="172"/>
                </a:lnTo>
                <a:close/>
                <a:moveTo>
                  <a:pt x="682" y="202"/>
                </a:moveTo>
                <a:cubicBezTo>
                  <a:pt x="692" y="186"/>
                  <a:pt x="692" y="186"/>
                  <a:pt x="692" y="186"/>
                </a:cubicBezTo>
                <a:cubicBezTo>
                  <a:pt x="705" y="183"/>
                  <a:pt x="705" y="183"/>
                  <a:pt x="705" y="183"/>
                </a:cubicBezTo>
                <a:cubicBezTo>
                  <a:pt x="714" y="187"/>
                  <a:pt x="714" y="187"/>
                  <a:pt x="714" y="187"/>
                </a:cubicBezTo>
                <a:cubicBezTo>
                  <a:pt x="713" y="198"/>
                  <a:pt x="713" y="198"/>
                  <a:pt x="713" y="198"/>
                </a:cubicBezTo>
                <a:cubicBezTo>
                  <a:pt x="693" y="212"/>
                  <a:pt x="693" y="212"/>
                  <a:pt x="693" y="212"/>
                </a:cubicBezTo>
                <a:cubicBezTo>
                  <a:pt x="682" y="212"/>
                  <a:pt x="682" y="212"/>
                  <a:pt x="682" y="212"/>
                </a:cubicBezTo>
                <a:lnTo>
                  <a:pt x="682" y="202"/>
                </a:lnTo>
                <a:close/>
                <a:moveTo>
                  <a:pt x="419" y="261"/>
                </a:moveTo>
                <a:cubicBezTo>
                  <a:pt x="409" y="262"/>
                  <a:pt x="409" y="262"/>
                  <a:pt x="409" y="262"/>
                </a:cubicBezTo>
                <a:cubicBezTo>
                  <a:pt x="409" y="255"/>
                  <a:pt x="409" y="255"/>
                  <a:pt x="409" y="255"/>
                </a:cubicBezTo>
                <a:cubicBezTo>
                  <a:pt x="414" y="250"/>
                  <a:pt x="414" y="250"/>
                  <a:pt x="414" y="250"/>
                </a:cubicBezTo>
                <a:cubicBezTo>
                  <a:pt x="420" y="254"/>
                  <a:pt x="420" y="254"/>
                  <a:pt x="420" y="254"/>
                </a:cubicBezTo>
                <a:lnTo>
                  <a:pt x="419" y="261"/>
                </a:lnTo>
                <a:close/>
                <a:moveTo>
                  <a:pt x="454" y="249"/>
                </a:moveTo>
                <a:cubicBezTo>
                  <a:pt x="447" y="250"/>
                  <a:pt x="447" y="250"/>
                  <a:pt x="447" y="250"/>
                </a:cubicBezTo>
                <a:cubicBezTo>
                  <a:pt x="446" y="256"/>
                  <a:pt x="446" y="256"/>
                  <a:pt x="446" y="256"/>
                </a:cubicBezTo>
                <a:cubicBezTo>
                  <a:pt x="441" y="260"/>
                  <a:pt x="441" y="260"/>
                  <a:pt x="441" y="260"/>
                </a:cubicBezTo>
                <a:cubicBezTo>
                  <a:pt x="432" y="260"/>
                  <a:pt x="432" y="260"/>
                  <a:pt x="432" y="260"/>
                </a:cubicBezTo>
                <a:cubicBezTo>
                  <a:pt x="432" y="258"/>
                  <a:pt x="432" y="257"/>
                  <a:pt x="432" y="257"/>
                </a:cubicBezTo>
                <a:cubicBezTo>
                  <a:pt x="428" y="257"/>
                  <a:pt x="428" y="257"/>
                  <a:pt x="428" y="257"/>
                </a:cubicBezTo>
                <a:cubicBezTo>
                  <a:pt x="428" y="250"/>
                  <a:pt x="428" y="250"/>
                  <a:pt x="428" y="250"/>
                </a:cubicBezTo>
                <a:cubicBezTo>
                  <a:pt x="442" y="250"/>
                  <a:pt x="442" y="250"/>
                  <a:pt x="442" y="250"/>
                </a:cubicBezTo>
                <a:cubicBezTo>
                  <a:pt x="445" y="242"/>
                  <a:pt x="445" y="242"/>
                  <a:pt x="445" y="242"/>
                </a:cubicBezTo>
                <a:cubicBezTo>
                  <a:pt x="451" y="242"/>
                  <a:pt x="451" y="242"/>
                  <a:pt x="451" y="242"/>
                </a:cubicBezTo>
                <a:cubicBezTo>
                  <a:pt x="457" y="244"/>
                  <a:pt x="457" y="244"/>
                  <a:pt x="457" y="244"/>
                </a:cubicBezTo>
                <a:lnTo>
                  <a:pt x="454" y="249"/>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02020"/>
              </a:solidFill>
              <a:latin typeface="Calibri"/>
              <a:ea typeface="Calibri"/>
              <a:cs typeface="Calibri"/>
              <a:sym typeface="Calibri"/>
            </a:endParaRPr>
          </a:p>
        </p:txBody>
      </p:sp>
      <p:sp>
        <p:nvSpPr>
          <p:cNvPr id="490" name="Google Shape;490;p67"/>
          <p:cNvSpPr/>
          <p:nvPr/>
        </p:nvSpPr>
        <p:spPr>
          <a:xfrm>
            <a:off x="1183775" y="1757525"/>
            <a:ext cx="2208000" cy="2096700"/>
          </a:xfrm>
          <a:prstGeom prst="ellipse">
            <a:avLst/>
          </a:prstGeom>
          <a:noFill/>
          <a:ln>
            <a:noFill/>
          </a:ln>
        </p:spPr>
        <p:txBody>
          <a:bodyPr spcFirstLastPara="1" wrap="square" lIns="0" tIns="0" rIns="0" bIns="0" anchor="ctr" anchorCtr="1">
            <a:noAutofit/>
          </a:bodyPr>
          <a:lstStyle/>
          <a:p>
            <a:pPr marL="0" marR="0" lvl="0" indent="0" algn="ctr" rtl="0">
              <a:lnSpc>
                <a:spcPct val="109090"/>
              </a:lnSpc>
              <a:spcBef>
                <a:spcPts val="0"/>
              </a:spcBef>
              <a:spcAft>
                <a:spcPts val="0"/>
              </a:spcAft>
              <a:buClr>
                <a:srgbClr val="000000"/>
              </a:buClr>
              <a:buSzPts val="2200"/>
              <a:buFont typeface="Arial"/>
              <a:buNone/>
            </a:pPr>
            <a:r>
              <a:rPr lang="en" sz="1800" b="1" i="0" u="none" strike="noStrike" cap="none">
                <a:solidFill>
                  <a:srgbClr val="97B628"/>
                </a:solidFill>
                <a:latin typeface="Calibri"/>
                <a:ea typeface="Calibri"/>
                <a:cs typeface="Calibri"/>
                <a:sym typeface="Calibri"/>
              </a:rPr>
              <a:t>Digital Professionalism</a:t>
            </a:r>
            <a:endParaRPr sz="1800" b="0" i="0" u="none" strike="noStrike" cap="none">
              <a:solidFill>
                <a:srgbClr val="000000"/>
              </a:solidFill>
              <a:latin typeface="Arial"/>
              <a:ea typeface="Arial"/>
              <a:cs typeface="Arial"/>
              <a:sym typeface="Arial"/>
            </a:endParaRPr>
          </a:p>
          <a:p>
            <a:pPr marL="0" marR="0" lvl="0" indent="0" algn="ctr" rtl="0">
              <a:lnSpc>
                <a:spcPct val="109090"/>
              </a:lnSpc>
              <a:spcBef>
                <a:spcPts val="400"/>
              </a:spcBef>
              <a:spcAft>
                <a:spcPts val="0"/>
              </a:spcAft>
              <a:buClr>
                <a:srgbClr val="000000"/>
              </a:buClr>
              <a:buSzPts val="2200"/>
              <a:buFont typeface="Arial"/>
              <a:buNone/>
            </a:pPr>
            <a:r>
              <a:rPr lang="en" sz="1800" b="1" i="0" u="none" strike="noStrike" cap="none">
                <a:solidFill>
                  <a:srgbClr val="328DAB"/>
                </a:solidFill>
                <a:latin typeface="Calibri"/>
                <a:ea typeface="Calibri"/>
                <a:cs typeface="Calibri"/>
                <a:sym typeface="Calibri"/>
              </a:rPr>
              <a:t>Partnerships</a:t>
            </a:r>
            <a:endParaRPr sz="1800" b="0" i="0" u="none" strike="noStrike" cap="none">
              <a:solidFill>
                <a:srgbClr val="000000"/>
              </a:solidFill>
              <a:latin typeface="Arial"/>
              <a:ea typeface="Arial"/>
              <a:cs typeface="Arial"/>
              <a:sym typeface="Arial"/>
            </a:endParaRPr>
          </a:p>
          <a:p>
            <a:pPr marL="0" marR="0" lvl="0" indent="0" algn="ctr" rtl="0">
              <a:lnSpc>
                <a:spcPct val="109090"/>
              </a:lnSpc>
              <a:spcBef>
                <a:spcPts val="400"/>
              </a:spcBef>
              <a:spcAft>
                <a:spcPts val="0"/>
              </a:spcAft>
              <a:buClr>
                <a:srgbClr val="000000"/>
              </a:buClr>
              <a:buSzPts val="2200"/>
              <a:buFont typeface="Arial"/>
              <a:buNone/>
            </a:pPr>
            <a:r>
              <a:rPr lang="en" sz="1800" b="1" i="0" u="none" strike="noStrike" cap="none">
                <a:solidFill>
                  <a:srgbClr val="EE5938"/>
                </a:solidFill>
                <a:latin typeface="Calibri"/>
                <a:ea typeface="Calibri"/>
                <a:cs typeface="Calibri"/>
                <a:sym typeface="Calibri"/>
              </a:rPr>
              <a:t>Intercultural</a:t>
            </a:r>
            <a:endParaRPr sz="1800" b="0" i="0" u="none" strike="noStrike" cap="none">
              <a:solidFill>
                <a:srgbClr val="000000"/>
              </a:solidFill>
              <a:latin typeface="Arial"/>
              <a:ea typeface="Arial"/>
              <a:cs typeface="Arial"/>
              <a:sym typeface="Arial"/>
            </a:endParaRPr>
          </a:p>
          <a:p>
            <a:pPr marL="0" marR="0" lvl="0" indent="0" algn="ctr" rtl="0">
              <a:lnSpc>
                <a:spcPct val="109090"/>
              </a:lnSpc>
              <a:spcBef>
                <a:spcPts val="400"/>
              </a:spcBef>
              <a:spcAft>
                <a:spcPts val="0"/>
              </a:spcAft>
              <a:buClr>
                <a:srgbClr val="000000"/>
              </a:buClr>
              <a:buSzPts val="2200"/>
              <a:buFont typeface="Arial"/>
              <a:buNone/>
            </a:pPr>
            <a:r>
              <a:rPr lang="en" sz="1800" b="1" i="0" u="none" strike="noStrike" cap="none">
                <a:solidFill>
                  <a:srgbClr val="00497B"/>
                </a:solidFill>
                <a:latin typeface="Calibri"/>
                <a:ea typeface="Calibri"/>
                <a:cs typeface="Calibri"/>
                <a:sym typeface="Calibri"/>
              </a:rPr>
              <a:t>Work readiness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68"/>
          <p:cNvPicPr preferRelativeResize="0"/>
          <p:nvPr/>
        </p:nvPicPr>
        <p:blipFill rotWithShape="1">
          <a:blip r:embed="rId3">
            <a:alphaModFix/>
          </a:blip>
          <a:srcRect/>
          <a:stretch/>
        </p:blipFill>
        <p:spPr>
          <a:xfrm>
            <a:off x="1290100" y="0"/>
            <a:ext cx="8194926" cy="6208124"/>
          </a:xfrm>
          <a:prstGeom prst="rect">
            <a:avLst/>
          </a:prstGeom>
          <a:noFill/>
          <a:ln>
            <a:noFill/>
          </a:ln>
        </p:spPr>
      </p:pic>
      <p:sp>
        <p:nvSpPr>
          <p:cNvPr id="496" name="Google Shape;496;p68"/>
          <p:cNvSpPr/>
          <p:nvPr/>
        </p:nvSpPr>
        <p:spPr>
          <a:xfrm>
            <a:off x="0" y="947119"/>
            <a:ext cx="3077400" cy="3170700"/>
          </a:xfrm>
          <a:prstGeom prst="homePlate">
            <a:avLst>
              <a:gd name="adj" fmla="val 35377"/>
            </a:avLst>
          </a:prstGeom>
          <a:solidFill>
            <a:srgbClr val="003B68"/>
          </a:solidFill>
          <a:ln w="12700" cap="flat" cmpd="sng">
            <a:solidFill>
              <a:srgbClr val="002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2400" b="0" i="0" u="none" strike="noStrike" cap="none">
                <a:solidFill>
                  <a:srgbClr val="FFFFFF"/>
                </a:solidFill>
                <a:latin typeface="Poppins"/>
                <a:ea typeface="Poppins"/>
                <a:cs typeface="Poppins"/>
                <a:sym typeface="Poppins"/>
              </a:rPr>
              <a:t>How COIL aligns with Institutional Priorities</a:t>
            </a:r>
            <a:endParaRPr sz="2400" b="0" i="0" u="none" strike="noStrike" cap="none">
              <a:solidFill>
                <a:srgbClr val="00000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900</Words>
  <Application>Microsoft Macintosh PowerPoint</Application>
  <PresentationFormat>On-screen Show (16:9)</PresentationFormat>
  <Paragraphs>195</Paragraphs>
  <Slides>25</Slides>
  <Notes>25</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Noto Sans Symbols</vt:lpstr>
      <vt:lpstr>Arial</vt:lpstr>
      <vt:lpstr>Poppins</vt:lpstr>
      <vt:lpstr>Impact</vt:lpstr>
      <vt:lpstr>Roboto</vt:lpstr>
      <vt:lpstr>Calibri</vt:lpstr>
      <vt:lpstr>Simple Light</vt:lpstr>
      <vt:lpstr>Simple Light</vt:lpstr>
      <vt:lpstr>Office Theme</vt:lpstr>
      <vt:lpstr>Simple Light</vt:lpstr>
      <vt:lpstr>      Collaborative Online International Learning</vt:lpstr>
      <vt:lpstr>PowerPoint Presentation</vt:lpstr>
      <vt:lpstr>PowerPoint Presentation</vt:lpstr>
      <vt:lpstr>COIL Characteristics</vt:lpstr>
      <vt:lpstr>PowerPoint Presentation</vt:lpstr>
      <vt:lpstr>PowerPoint Presentation</vt:lpstr>
      <vt:lpstr>SUNY in the field of  Virtual Exchange</vt:lpstr>
      <vt:lpstr>PowerPoint Presentation</vt:lpstr>
      <vt:lpstr>PowerPoint Presentation</vt:lpstr>
      <vt:lpstr>PowerPoint Presentation</vt:lpstr>
      <vt:lpstr>Examples of COIL Collaborations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Collaborative Online International Learning</dc:title>
  <cp:lastModifiedBy>Sarah Wyman</cp:lastModifiedBy>
  <cp:revision>1</cp:revision>
  <dcterms:modified xsi:type="dcterms:W3CDTF">2023-10-02T21:47:12Z</dcterms:modified>
</cp:coreProperties>
</file>