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1" r:id="rId3"/>
    <p:sldId id="259" r:id="rId4"/>
    <p:sldId id="258" r:id="rId5"/>
    <p:sldId id="257" r:id="rId6"/>
    <p:sldId id="256" r:id="rId7"/>
    <p:sldId id="263" r:id="rId8"/>
    <p:sldId id="262" r:id="rId9"/>
    <p:sldId id="260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1"/>
  </p:normalViewPr>
  <p:slideViewPr>
    <p:cSldViewPr snapToGrid="0" snapToObjects="1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DAA92-D7C1-4439-A58A-9AA46049A20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4E173F6-C8CD-4F87-87A6-A04E185F8589}">
      <dgm:prSet/>
      <dgm:spPr/>
      <dgm:t>
        <a:bodyPr/>
        <a:lstStyle/>
        <a:p>
          <a:r>
            <a:rPr lang="en-US"/>
            <a:t>Strategic plan</a:t>
          </a:r>
        </a:p>
      </dgm:t>
    </dgm:pt>
    <dgm:pt modelId="{66FAC61C-BE56-428F-9250-15546C409E08}" type="parTrans" cxnId="{B53326F8-E253-4800-9EF2-4D888D415480}">
      <dgm:prSet/>
      <dgm:spPr/>
      <dgm:t>
        <a:bodyPr/>
        <a:lstStyle/>
        <a:p>
          <a:endParaRPr lang="en-US"/>
        </a:p>
      </dgm:t>
    </dgm:pt>
    <dgm:pt modelId="{3F3446C5-9F20-4588-B25C-012C09A0981E}" type="sibTrans" cxnId="{B53326F8-E253-4800-9EF2-4D888D415480}">
      <dgm:prSet/>
      <dgm:spPr/>
      <dgm:t>
        <a:bodyPr/>
        <a:lstStyle/>
        <a:p>
          <a:endParaRPr lang="en-US"/>
        </a:p>
      </dgm:t>
    </dgm:pt>
    <dgm:pt modelId="{C1AB3A6E-E00F-4213-A78F-83FFFADB3A25}">
      <dgm:prSet/>
      <dgm:spPr/>
      <dgm:t>
        <a:bodyPr/>
        <a:lstStyle/>
        <a:p>
          <a:r>
            <a:rPr lang="en-US"/>
            <a:t>Structure</a:t>
          </a:r>
        </a:p>
      </dgm:t>
    </dgm:pt>
    <dgm:pt modelId="{4AA89285-A823-4955-B637-325BD693C1E4}" type="parTrans" cxnId="{1A0DA427-6800-4B30-B715-6D5B6AF53CEE}">
      <dgm:prSet/>
      <dgm:spPr/>
      <dgm:t>
        <a:bodyPr/>
        <a:lstStyle/>
        <a:p>
          <a:endParaRPr lang="en-US"/>
        </a:p>
      </dgm:t>
    </dgm:pt>
    <dgm:pt modelId="{C90A28EC-BC9A-45FB-BE37-D0D68F77F4EC}" type="sibTrans" cxnId="{1A0DA427-6800-4B30-B715-6D5B6AF53CEE}">
      <dgm:prSet/>
      <dgm:spPr/>
      <dgm:t>
        <a:bodyPr/>
        <a:lstStyle/>
        <a:p>
          <a:endParaRPr lang="en-US"/>
        </a:p>
      </dgm:t>
    </dgm:pt>
    <dgm:pt modelId="{E5EA21E6-1AD2-4191-A98C-1BFE98D03227}">
      <dgm:prSet/>
      <dgm:spPr/>
      <dgm:t>
        <a:bodyPr/>
        <a:lstStyle/>
        <a:p>
          <a:r>
            <a:rPr lang="en-US"/>
            <a:t>Best Practices</a:t>
          </a:r>
        </a:p>
      </dgm:t>
    </dgm:pt>
    <dgm:pt modelId="{CE868971-BCC7-494F-8ACE-A4921C17C3DB}" type="parTrans" cxnId="{59A3D274-82BE-4A69-9D82-A5860EFEF8F8}">
      <dgm:prSet/>
      <dgm:spPr/>
      <dgm:t>
        <a:bodyPr/>
        <a:lstStyle/>
        <a:p>
          <a:endParaRPr lang="en-US"/>
        </a:p>
      </dgm:t>
    </dgm:pt>
    <dgm:pt modelId="{43C960D0-AA8D-4115-B24E-3BE30A8665B9}" type="sibTrans" cxnId="{59A3D274-82BE-4A69-9D82-A5860EFEF8F8}">
      <dgm:prSet/>
      <dgm:spPr/>
      <dgm:t>
        <a:bodyPr/>
        <a:lstStyle/>
        <a:p>
          <a:endParaRPr lang="en-US"/>
        </a:p>
      </dgm:t>
    </dgm:pt>
    <dgm:pt modelId="{05160DD0-955D-4939-9149-D2954D321A27}">
      <dgm:prSet/>
      <dgm:spPr/>
      <dgm:t>
        <a:bodyPr/>
        <a:lstStyle/>
        <a:p>
          <a:r>
            <a:rPr lang="en-US"/>
            <a:t>Supportive Community</a:t>
          </a:r>
        </a:p>
      </dgm:t>
    </dgm:pt>
    <dgm:pt modelId="{6A90A208-92DF-4AA8-9BB7-0C11FA26E700}" type="parTrans" cxnId="{12A4D8F0-4EC1-430B-BC05-4DB693D6B1EF}">
      <dgm:prSet/>
      <dgm:spPr/>
      <dgm:t>
        <a:bodyPr/>
        <a:lstStyle/>
        <a:p>
          <a:endParaRPr lang="en-US"/>
        </a:p>
      </dgm:t>
    </dgm:pt>
    <dgm:pt modelId="{9C4490C3-6D60-48A5-A8E1-854ED01C0554}" type="sibTrans" cxnId="{12A4D8F0-4EC1-430B-BC05-4DB693D6B1EF}">
      <dgm:prSet/>
      <dgm:spPr/>
      <dgm:t>
        <a:bodyPr/>
        <a:lstStyle/>
        <a:p>
          <a:endParaRPr lang="en-US"/>
        </a:p>
      </dgm:t>
    </dgm:pt>
    <dgm:pt modelId="{644407A7-A02B-4CA9-81EC-960B03D34135}">
      <dgm:prSet/>
      <dgm:spPr/>
      <dgm:t>
        <a:bodyPr/>
        <a:lstStyle/>
        <a:p>
          <a:r>
            <a:rPr lang="en-US"/>
            <a:t>Accountability</a:t>
          </a:r>
        </a:p>
      </dgm:t>
    </dgm:pt>
    <dgm:pt modelId="{B1AAF7DD-E187-4732-B492-94B299014034}" type="parTrans" cxnId="{4B7D6116-5F1B-4F7C-AEE5-9220F104A194}">
      <dgm:prSet/>
      <dgm:spPr/>
      <dgm:t>
        <a:bodyPr/>
        <a:lstStyle/>
        <a:p>
          <a:endParaRPr lang="en-US"/>
        </a:p>
      </dgm:t>
    </dgm:pt>
    <dgm:pt modelId="{80912CD1-F781-4149-B3F3-53F5EFB4EF9A}" type="sibTrans" cxnId="{4B7D6116-5F1B-4F7C-AEE5-9220F104A194}">
      <dgm:prSet/>
      <dgm:spPr/>
      <dgm:t>
        <a:bodyPr/>
        <a:lstStyle/>
        <a:p>
          <a:endParaRPr lang="en-US"/>
        </a:p>
      </dgm:t>
    </dgm:pt>
    <dgm:pt modelId="{0496FDB7-9030-4DB2-B5B6-E0CCA538802C}">
      <dgm:prSet/>
      <dgm:spPr/>
      <dgm:t>
        <a:bodyPr/>
        <a:lstStyle/>
        <a:p>
          <a:r>
            <a:rPr lang="en-US"/>
            <a:t>Mentorship</a:t>
          </a:r>
        </a:p>
      </dgm:t>
    </dgm:pt>
    <dgm:pt modelId="{1622E608-7853-4CC6-BA51-29C67075C2AF}" type="parTrans" cxnId="{D352B4E5-3C91-4E08-87F1-43E7DEECC4AB}">
      <dgm:prSet/>
      <dgm:spPr/>
      <dgm:t>
        <a:bodyPr/>
        <a:lstStyle/>
        <a:p>
          <a:endParaRPr lang="en-US"/>
        </a:p>
      </dgm:t>
    </dgm:pt>
    <dgm:pt modelId="{92E656AE-04CD-46AF-A820-FBDD64239244}" type="sibTrans" cxnId="{D352B4E5-3C91-4E08-87F1-43E7DEECC4AB}">
      <dgm:prSet/>
      <dgm:spPr/>
      <dgm:t>
        <a:bodyPr/>
        <a:lstStyle/>
        <a:p>
          <a:endParaRPr lang="en-US"/>
        </a:p>
      </dgm:t>
    </dgm:pt>
    <dgm:pt modelId="{C2706D18-0A53-E74C-AF9C-8151E2251B71}" type="pres">
      <dgm:prSet presAssocID="{87FDAA92-D7C1-4439-A58A-9AA46049A20D}" presName="linear" presStyleCnt="0">
        <dgm:presLayoutVars>
          <dgm:animLvl val="lvl"/>
          <dgm:resizeHandles val="exact"/>
        </dgm:presLayoutVars>
      </dgm:prSet>
      <dgm:spPr/>
    </dgm:pt>
    <dgm:pt modelId="{D8AA56FC-A122-A340-8C8C-38078AE220C4}" type="pres">
      <dgm:prSet presAssocID="{44E173F6-C8CD-4F87-87A6-A04E185F85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EE81B04-4A12-3948-B59B-B096F0FBC037}" type="pres">
      <dgm:prSet presAssocID="{3F3446C5-9F20-4588-B25C-012C09A0981E}" presName="spacer" presStyleCnt="0"/>
      <dgm:spPr/>
    </dgm:pt>
    <dgm:pt modelId="{EC0CADDC-C829-8542-82D7-58E8C54806F3}" type="pres">
      <dgm:prSet presAssocID="{C1AB3A6E-E00F-4213-A78F-83FFFADB3A2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4B4FE97-2591-3041-9C24-CBFDDD825D11}" type="pres">
      <dgm:prSet presAssocID="{C90A28EC-BC9A-45FB-BE37-D0D68F77F4EC}" presName="spacer" presStyleCnt="0"/>
      <dgm:spPr/>
    </dgm:pt>
    <dgm:pt modelId="{80349C0D-031A-4843-B3CE-B95627489059}" type="pres">
      <dgm:prSet presAssocID="{E5EA21E6-1AD2-4191-A98C-1BFE98D0322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CE0CA00-B40C-7E4D-A817-0F339E1C7E25}" type="pres">
      <dgm:prSet presAssocID="{43C960D0-AA8D-4115-B24E-3BE30A8665B9}" presName="spacer" presStyleCnt="0"/>
      <dgm:spPr/>
    </dgm:pt>
    <dgm:pt modelId="{2A533CF6-75B8-6240-9BE0-408F40303122}" type="pres">
      <dgm:prSet presAssocID="{05160DD0-955D-4939-9149-D2954D321A2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A01D365-A4A4-B245-B8AC-DF5FF7C7A161}" type="pres">
      <dgm:prSet presAssocID="{9C4490C3-6D60-48A5-A8E1-854ED01C0554}" presName="spacer" presStyleCnt="0"/>
      <dgm:spPr/>
    </dgm:pt>
    <dgm:pt modelId="{EBE8E97F-AED6-5A47-B83D-535905091CC7}" type="pres">
      <dgm:prSet presAssocID="{644407A7-A02B-4CA9-81EC-960B03D3413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3AC48C9-7098-1441-9C38-89DF8940E2CE}" type="pres">
      <dgm:prSet presAssocID="{80912CD1-F781-4149-B3F3-53F5EFB4EF9A}" presName="spacer" presStyleCnt="0"/>
      <dgm:spPr/>
    </dgm:pt>
    <dgm:pt modelId="{FC29C1A8-7EC1-6441-8A1C-F66DF19BAB0D}" type="pres">
      <dgm:prSet presAssocID="{0496FDB7-9030-4DB2-B5B6-E0CCA538802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4D52B04-C584-AF48-895C-7390069AE6D8}" type="presOf" srcId="{05160DD0-955D-4939-9149-D2954D321A27}" destId="{2A533CF6-75B8-6240-9BE0-408F40303122}" srcOrd="0" destOrd="0" presId="urn:microsoft.com/office/officeart/2005/8/layout/vList2"/>
    <dgm:cxn modelId="{4B7D6116-5F1B-4F7C-AEE5-9220F104A194}" srcId="{87FDAA92-D7C1-4439-A58A-9AA46049A20D}" destId="{644407A7-A02B-4CA9-81EC-960B03D34135}" srcOrd="4" destOrd="0" parTransId="{B1AAF7DD-E187-4732-B492-94B299014034}" sibTransId="{80912CD1-F781-4149-B3F3-53F5EFB4EF9A}"/>
    <dgm:cxn modelId="{B31B4719-99DC-2F4B-AB94-0DD08C548C81}" type="presOf" srcId="{0496FDB7-9030-4DB2-B5B6-E0CCA538802C}" destId="{FC29C1A8-7EC1-6441-8A1C-F66DF19BAB0D}" srcOrd="0" destOrd="0" presId="urn:microsoft.com/office/officeart/2005/8/layout/vList2"/>
    <dgm:cxn modelId="{1A0DA427-6800-4B30-B715-6D5B6AF53CEE}" srcId="{87FDAA92-D7C1-4439-A58A-9AA46049A20D}" destId="{C1AB3A6E-E00F-4213-A78F-83FFFADB3A25}" srcOrd="1" destOrd="0" parTransId="{4AA89285-A823-4955-B637-325BD693C1E4}" sibTransId="{C90A28EC-BC9A-45FB-BE37-D0D68F77F4EC}"/>
    <dgm:cxn modelId="{95923535-CD71-D346-9AB8-2C6173D4F187}" type="presOf" srcId="{44E173F6-C8CD-4F87-87A6-A04E185F8589}" destId="{D8AA56FC-A122-A340-8C8C-38078AE220C4}" srcOrd="0" destOrd="0" presId="urn:microsoft.com/office/officeart/2005/8/layout/vList2"/>
    <dgm:cxn modelId="{7E4C5E37-9D2E-714D-9581-EEBCB8F9B2BE}" type="presOf" srcId="{87FDAA92-D7C1-4439-A58A-9AA46049A20D}" destId="{C2706D18-0A53-E74C-AF9C-8151E2251B71}" srcOrd="0" destOrd="0" presId="urn:microsoft.com/office/officeart/2005/8/layout/vList2"/>
    <dgm:cxn modelId="{59A3D274-82BE-4A69-9D82-A5860EFEF8F8}" srcId="{87FDAA92-D7C1-4439-A58A-9AA46049A20D}" destId="{E5EA21E6-1AD2-4191-A98C-1BFE98D03227}" srcOrd="2" destOrd="0" parTransId="{CE868971-BCC7-494F-8ACE-A4921C17C3DB}" sibTransId="{43C960D0-AA8D-4115-B24E-3BE30A8665B9}"/>
    <dgm:cxn modelId="{9FE25D8F-0EBE-F04D-9358-76B72F9F3DE3}" type="presOf" srcId="{C1AB3A6E-E00F-4213-A78F-83FFFADB3A25}" destId="{EC0CADDC-C829-8542-82D7-58E8C54806F3}" srcOrd="0" destOrd="0" presId="urn:microsoft.com/office/officeart/2005/8/layout/vList2"/>
    <dgm:cxn modelId="{4AC308A9-A4B7-A248-B62E-817752992095}" type="presOf" srcId="{644407A7-A02B-4CA9-81EC-960B03D34135}" destId="{EBE8E97F-AED6-5A47-B83D-535905091CC7}" srcOrd="0" destOrd="0" presId="urn:microsoft.com/office/officeart/2005/8/layout/vList2"/>
    <dgm:cxn modelId="{39F1AAD5-C030-5746-A3DF-E8EE6803D766}" type="presOf" srcId="{E5EA21E6-1AD2-4191-A98C-1BFE98D03227}" destId="{80349C0D-031A-4843-B3CE-B95627489059}" srcOrd="0" destOrd="0" presId="urn:microsoft.com/office/officeart/2005/8/layout/vList2"/>
    <dgm:cxn modelId="{D352B4E5-3C91-4E08-87F1-43E7DEECC4AB}" srcId="{87FDAA92-D7C1-4439-A58A-9AA46049A20D}" destId="{0496FDB7-9030-4DB2-B5B6-E0CCA538802C}" srcOrd="5" destOrd="0" parTransId="{1622E608-7853-4CC6-BA51-29C67075C2AF}" sibTransId="{92E656AE-04CD-46AF-A820-FBDD64239244}"/>
    <dgm:cxn modelId="{12A4D8F0-4EC1-430B-BC05-4DB693D6B1EF}" srcId="{87FDAA92-D7C1-4439-A58A-9AA46049A20D}" destId="{05160DD0-955D-4939-9149-D2954D321A27}" srcOrd="3" destOrd="0" parTransId="{6A90A208-92DF-4AA8-9BB7-0C11FA26E700}" sibTransId="{9C4490C3-6D60-48A5-A8E1-854ED01C0554}"/>
    <dgm:cxn modelId="{B53326F8-E253-4800-9EF2-4D888D415480}" srcId="{87FDAA92-D7C1-4439-A58A-9AA46049A20D}" destId="{44E173F6-C8CD-4F87-87A6-A04E185F8589}" srcOrd="0" destOrd="0" parTransId="{66FAC61C-BE56-428F-9250-15546C409E08}" sibTransId="{3F3446C5-9F20-4588-B25C-012C09A0981E}"/>
    <dgm:cxn modelId="{DB20435D-7014-2540-91B5-A530C2E7361D}" type="presParOf" srcId="{C2706D18-0A53-E74C-AF9C-8151E2251B71}" destId="{D8AA56FC-A122-A340-8C8C-38078AE220C4}" srcOrd="0" destOrd="0" presId="urn:microsoft.com/office/officeart/2005/8/layout/vList2"/>
    <dgm:cxn modelId="{7182B351-F8B0-9C41-8194-67546BCF6F7D}" type="presParOf" srcId="{C2706D18-0A53-E74C-AF9C-8151E2251B71}" destId="{6EE81B04-4A12-3948-B59B-B096F0FBC037}" srcOrd="1" destOrd="0" presId="urn:microsoft.com/office/officeart/2005/8/layout/vList2"/>
    <dgm:cxn modelId="{D4908072-2D2E-774A-9EA6-107CA4664CF6}" type="presParOf" srcId="{C2706D18-0A53-E74C-AF9C-8151E2251B71}" destId="{EC0CADDC-C829-8542-82D7-58E8C54806F3}" srcOrd="2" destOrd="0" presId="urn:microsoft.com/office/officeart/2005/8/layout/vList2"/>
    <dgm:cxn modelId="{4F6DCCDC-E353-3E41-87E4-E579762F3323}" type="presParOf" srcId="{C2706D18-0A53-E74C-AF9C-8151E2251B71}" destId="{F4B4FE97-2591-3041-9C24-CBFDDD825D11}" srcOrd="3" destOrd="0" presId="urn:microsoft.com/office/officeart/2005/8/layout/vList2"/>
    <dgm:cxn modelId="{E0B76592-6F93-D747-BCAB-7A7441A84BA0}" type="presParOf" srcId="{C2706D18-0A53-E74C-AF9C-8151E2251B71}" destId="{80349C0D-031A-4843-B3CE-B95627489059}" srcOrd="4" destOrd="0" presId="urn:microsoft.com/office/officeart/2005/8/layout/vList2"/>
    <dgm:cxn modelId="{F8DA41B8-BB39-D44D-9FFE-6F1D0D4A4ED8}" type="presParOf" srcId="{C2706D18-0A53-E74C-AF9C-8151E2251B71}" destId="{7CE0CA00-B40C-7E4D-A817-0F339E1C7E25}" srcOrd="5" destOrd="0" presId="urn:microsoft.com/office/officeart/2005/8/layout/vList2"/>
    <dgm:cxn modelId="{DE156828-9CA6-3F46-B337-EFE77791003B}" type="presParOf" srcId="{C2706D18-0A53-E74C-AF9C-8151E2251B71}" destId="{2A533CF6-75B8-6240-9BE0-408F40303122}" srcOrd="6" destOrd="0" presId="urn:microsoft.com/office/officeart/2005/8/layout/vList2"/>
    <dgm:cxn modelId="{C073C5F5-1743-5344-B8DF-692B09F9D54A}" type="presParOf" srcId="{C2706D18-0A53-E74C-AF9C-8151E2251B71}" destId="{CA01D365-A4A4-B245-B8AC-DF5FF7C7A161}" srcOrd="7" destOrd="0" presId="urn:microsoft.com/office/officeart/2005/8/layout/vList2"/>
    <dgm:cxn modelId="{8D926B73-0A1E-F94B-A365-31CDD4A872DC}" type="presParOf" srcId="{C2706D18-0A53-E74C-AF9C-8151E2251B71}" destId="{EBE8E97F-AED6-5A47-B83D-535905091CC7}" srcOrd="8" destOrd="0" presId="urn:microsoft.com/office/officeart/2005/8/layout/vList2"/>
    <dgm:cxn modelId="{F515058A-8932-B442-8C72-42B06B7EC752}" type="presParOf" srcId="{C2706D18-0A53-E74C-AF9C-8151E2251B71}" destId="{F3AC48C9-7098-1441-9C38-89DF8940E2CE}" srcOrd="9" destOrd="0" presId="urn:microsoft.com/office/officeart/2005/8/layout/vList2"/>
    <dgm:cxn modelId="{2CE3F45A-800B-F446-BA4F-1083DD638A87}" type="presParOf" srcId="{C2706D18-0A53-E74C-AF9C-8151E2251B71}" destId="{FC29C1A8-7EC1-6441-8A1C-F66DF19BAB0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A56FC-A122-A340-8C8C-38078AE220C4}">
      <dsp:nvSpPr>
        <dsp:cNvPr id="0" name=""/>
        <dsp:cNvSpPr/>
      </dsp:nvSpPr>
      <dsp:spPr>
        <a:xfrm>
          <a:off x="0" y="61073"/>
          <a:ext cx="6263640" cy="81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Strategic plan</a:t>
          </a:r>
        </a:p>
      </dsp:txBody>
      <dsp:txXfrm>
        <a:off x="39809" y="100882"/>
        <a:ext cx="6184022" cy="735872"/>
      </dsp:txXfrm>
    </dsp:sp>
    <dsp:sp modelId="{EC0CADDC-C829-8542-82D7-58E8C54806F3}">
      <dsp:nvSpPr>
        <dsp:cNvPr id="0" name=""/>
        <dsp:cNvSpPr/>
      </dsp:nvSpPr>
      <dsp:spPr>
        <a:xfrm>
          <a:off x="0" y="974483"/>
          <a:ext cx="6263640" cy="81549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Structure</a:t>
          </a:r>
        </a:p>
      </dsp:txBody>
      <dsp:txXfrm>
        <a:off x="39809" y="1014292"/>
        <a:ext cx="6184022" cy="735872"/>
      </dsp:txXfrm>
    </dsp:sp>
    <dsp:sp modelId="{80349C0D-031A-4843-B3CE-B95627489059}">
      <dsp:nvSpPr>
        <dsp:cNvPr id="0" name=""/>
        <dsp:cNvSpPr/>
      </dsp:nvSpPr>
      <dsp:spPr>
        <a:xfrm>
          <a:off x="0" y="1887893"/>
          <a:ext cx="6263640" cy="81549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Best Practices</a:t>
          </a:r>
        </a:p>
      </dsp:txBody>
      <dsp:txXfrm>
        <a:off x="39809" y="1927702"/>
        <a:ext cx="6184022" cy="735872"/>
      </dsp:txXfrm>
    </dsp:sp>
    <dsp:sp modelId="{2A533CF6-75B8-6240-9BE0-408F40303122}">
      <dsp:nvSpPr>
        <dsp:cNvPr id="0" name=""/>
        <dsp:cNvSpPr/>
      </dsp:nvSpPr>
      <dsp:spPr>
        <a:xfrm>
          <a:off x="0" y="2801303"/>
          <a:ext cx="6263640" cy="81549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Supportive Community</a:t>
          </a:r>
        </a:p>
      </dsp:txBody>
      <dsp:txXfrm>
        <a:off x="39809" y="2841112"/>
        <a:ext cx="6184022" cy="735872"/>
      </dsp:txXfrm>
    </dsp:sp>
    <dsp:sp modelId="{EBE8E97F-AED6-5A47-B83D-535905091CC7}">
      <dsp:nvSpPr>
        <dsp:cNvPr id="0" name=""/>
        <dsp:cNvSpPr/>
      </dsp:nvSpPr>
      <dsp:spPr>
        <a:xfrm>
          <a:off x="0" y="3714714"/>
          <a:ext cx="6263640" cy="81549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Accountability</a:t>
          </a:r>
        </a:p>
      </dsp:txBody>
      <dsp:txXfrm>
        <a:off x="39809" y="3754523"/>
        <a:ext cx="6184022" cy="735872"/>
      </dsp:txXfrm>
    </dsp:sp>
    <dsp:sp modelId="{FC29C1A8-7EC1-6441-8A1C-F66DF19BAB0D}">
      <dsp:nvSpPr>
        <dsp:cNvPr id="0" name=""/>
        <dsp:cNvSpPr/>
      </dsp:nvSpPr>
      <dsp:spPr>
        <a:xfrm>
          <a:off x="0" y="4628124"/>
          <a:ext cx="6263640" cy="8154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Mentorship</a:t>
          </a:r>
        </a:p>
      </dsp:txBody>
      <dsp:txXfrm>
        <a:off x="39809" y="4667933"/>
        <a:ext cx="6184022" cy="735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85C9-102A-8B47-8F4D-20567F9C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87B16-423D-4443-8EAE-5360B454B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340A5-035B-9E43-9D30-8C6E0F5D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D3A62-46EA-1E46-A0A8-6F8CC91A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AA17-D0F8-5344-87BD-296C7FBF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3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119A-9374-3044-88C0-93F2B681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B6DD1-208B-014E-B470-85AEDA4A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5EC8D-B7BC-674E-AB9F-1831A445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18391-6D7F-0F42-96F3-100A7BF4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D8D4C-9F34-6D47-94DE-4657AD70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DF9F8-C542-EA43-BF40-88AC1216E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E066E-BD08-E64E-ACEB-6E08E5CB0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7887E-4113-714C-990D-E33345AC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86CB0-0781-904E-BC89-25206D00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F8D9C-23C4-8541-8BC4-9F34C29B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4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71A7-6424-D649-A396-9FE98494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EE357-C12E-E042-8624-960C9DBB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D3E27-C184-3F4B-A333-B20657776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0DEF-EBC8-6147-8119-CC13482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03214-CE18-1B43-BE0D-DE9DD676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2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93F0-5F89-B841-A9FF-48C0C23D2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E4D99-FB90-CD4C-852F-5DF08D5E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97E4C-3917-2247-9986-D4B7BCB7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0365-DC81-F946-B34F-C4011950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6E6F-DB62-1149-B51C-4B215FEB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9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7071-09DF-6241-B678-4FA903F5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00B0F-4319-C44D-A8D8-35BFB9D7A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D1389-D047-E647-BEA6-B8283744A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370B-29D9-2443-A318-14357F7E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9BB7D-CEEB-124C-8055-E2DF6267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B4C3F-B405-1A4E-9D56-58E13E27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8BAEB-5209-DF44-ADDE-6A381D67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14C46-5FB0-B34F-AA51-EB1889828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CA89E-838E-5241-9D9D-8F0D18C8E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0D773-C1E2-BB42-8455-6C18FEDF2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F0C3C-91DE-4E45-966B-D420B50F7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6948E-DA89-B149-916A-E837314F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B926B-4AC6-2149-9A8F-EB2EBD18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C571A7-459A-D94F-8760-2CE1624E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7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EDA6-D603-3A4A-A6BB-E2371FFA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E3711-6310-6E4C-9BDD-54976F02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10B50-CD65-AA4B-8661-60156F75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DA439-B713-F842-A2A1-4BA2F1EC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3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6F18E-E44F-A34A-AD72-325152C7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7171A-A3AE-E14B-AED5-6F0CB6AE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191B3-9B25-BF4F-90AF-867B2C58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3FB7-8FE8-6547-A7C1-48EB8F23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E27A8-D160-EE45-B362-B9B8DF9A7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D4C46-D0B8-B24D-9A0E-27A60D3D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89EDC-144A-DE4A-9401-79BE0A0E1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83EF4-A5E4-FD4A-8AAF-67835ADE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DD40C-FD3B-A246-B851-581978B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9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CDE6-3161-DD42-94CA-59946205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EA7F6-5F1B-EC44-B06F-347224521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D646F-5ECB-3747-BE3B-298EB624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34036-921A-BC48-8824-80FF5716F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11D1F-760E-B746-9A21-D9F0574C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01F49-DDC4-8D4F-8450-23EAAF9C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8B6F-138E-E74F-BC92-9DA84495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16477-F115-D240-B676-14736B01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04701-2566-EF46-9474-BA1CF0507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D3D23-D509-324C-AF61-CDB05E6CC7D1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6B8EC-BF42-8E40-861B-20C5C483B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FF020-DA42-B147-B387-C2C6C8690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8F7DB-BD5D-C44D-A052-2766B44E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4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F3F6F-2471-D945-9710-D585E4F2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Spring 2022: Thriving &amp; Surviving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8E42A2-BFF8-4AAD-B09F-0F1A4D3BB1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10013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778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2DB87B-CAEF-474D-8635-488872113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61" b="1351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8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31B9A35-BC08-CE43-8E8C-DD129367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457200"/>
            <a:ext cx="95097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07D937-BE85-AD48-BF95-7C465CB4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05" b="1007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38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880D30-512A-9248-9083-196608993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70" b="98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2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F21708-786F-8241-B88E-8830CF0DC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457200"/>
            <a:ext cx="95097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F003E-E4F8-5241-942D-7D9F015F8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56" y="6214530"/>
            <a:ext cx="4284418" cy="321736"/>
          </a:xfrm>
        </p:spPr>
        <p:txBody>
          <a:bodyPr anchor="b">
            <a:normAutofit fontScale="90000"/>
          </a:bodyPr>
          <a:lstStyle/>
          <a:p>
            <a:pPr algn="l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D4097-AAC0-5341-8E67-D58A22371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9465" y="6214525"/>
            <a:ext cx="4305856" cy="321733"/>
          </a:xfrm>
        </p:spPr>
        <p:txBody>
          <a:bodyPr anchor="b">
            <a:normAutofit lnSpcReduction="10000"/>
          </a:bodyPr>
          <a:lstStyle/>
          <a:p>
            <a:pPr algn="r"/>
            <a:endParaRPr lang="en-US" sz="180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3DB2C7-7697-144F-ADEE-B76D26BAE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3" r="-2" b="7143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072A4C-D2F2-D342-84D4-6C1B7A8D1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24" b="975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224F26-D61B-0A40-91A5-21442117F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457200"/>
            <a:ext cx="95097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D3ED9A-0B9C-454D-B458-ED079AE06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457200"/>
            <a:ext cx="95097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27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15</Words>
  <Application>Microsoft Macintosh PowerPoint</Application>
  <PresentationFormat>Widescreen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Spring 2022: Thriving &amp; Surviving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Wyman</dc:creator>
  <cp:lastModifiedBy>Sarah Wyman</cp:lastModifiedBy>
  <cp:revision>2</cp:revision>
  <dcterms:created xsi:type="dcterms:W3CDTF">2021-12-07T15:23:16Z</dcterms:created>
  <dcterms:modified xsi:type="dcterms:W3CDTF">2021-12-07T20:11:21Z</dcterms:modified>
</cp:coreProperties>
</file>