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4"/>
  </p:sldMasterIdLst>
  <p:notesMasterIdLst>
    <p:notesMasterId r:id="rId22"/>
  </p:notesMasterIdLst>
  <p:sldIdLst>
    <p:sldId id="256" r:id="rId5"/>
    <p:sldId id="257" r:id="rId6"/>
    <p:sldId id="275" r:id="rId7"/>
    <p:sldId id="269" r:id="rId8"/>
    <p:sldId id="274" r:id="rId9"/>
    <p:sldId id="272" r:id="rId10"/>
    <p:sldId id="258" r:id="rId11"/>
    <p:sldId id="259" r:id="rId12"/>
    <p:sldId id="260" r:id="rId13"/>
    <p:sldId id="262" r:id="rId14"/>
    <p:sldId id="263" r:id="rId15"/>
    <p:sldId id="267" r:id="rId16"/>
    <p:sldId id="268" r:id="rId17"/>
    <p:sldId id="264" r:id="rId18"/>
    <p:sldId id="265" r:id="rId19"/>
    <p:sldId id="266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85707" autoAdjust="0"/>
  </p:normalViewPr>
  <p:slideViewPr>
    <p:cSldViewPr snapToGrid="0" showGuides="1">
      <p:cViewPr varScale="1">
        <p:scale>
          <a:sx n="108" d="100"/>
          <a:sy n="108" d="100"/>
        </p:scale>
        <p:origin x="60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0.png"/><Relationship Id="rId7" Type="http://schemas.openxmlformats.org/officeDocument/2006/relationships/image" Target="../media/image32.png"/><Relationship Id="rId12" Type="http://schemas.openxmlformats.org/officeDocument/2006/relationships/image" Target="../media/image5.sv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1.svg"/><Relationship Id="rId11" Type="http://schemas.openxmlformats.org/officeDocument/2006/relationships/image" Target="../media/image4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1.svg"/><Relationship Id="rId9" Type="http://schemas.openxmlformats.org/officeDocument/2006/relationships/image" Target="../media/image34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0.png"/><Relationship Id="rId7" Type="http://schemas.openxmlformats.org/officeDocument/2006/relationships/image" Target="../media/image32.png"/><Relationship Id="rId12" Type="http://schemas.openxmlformats.org/officeDocument/2006/relationships/image" Target="../media/image5.sv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1.svg"/><Relationship Id="rId11" Type="http://schemas.openxmlformats.org/officeDocument/2006/relationships/image" Target="../media/image4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1.svg"/><Relationship Id="rId9" Type="http://schemas.openxmlformats.org/officeDocument/2006/relationships/image" Target="../media/image3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1B44F-14F9-43F3-BBF4-FF62485F8A9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DFD0B7-158E-4AA9-8E0A-74BC386A0280}">
      <dgm:prSet/>
      <dgm:spPr/>
      <dgm:t>
        <a:bodyPr/>
        <a:lstStyle/>
        <a:p>
          <a:r>
            <a:rPr lang="en-US"/>
            <a:t>Planned</a:t>
          </a:r>
        </a:p>
      </dgm:t>
    </dgm:pt>
    <dgm:pt modelId="{946FB393-604B-4CB2-8153-B26583B3EC9A}" type="parTrans" cxnId="{52891F99-9107-4F23-91FD-0E6390EF7A78}">
      <dgm:prSet/>
      <dgm:spPr/>
      <dgm:t>
        <a:bodyPr/>
        <a:lstStyle/>
        <a:p>
          <a:endParaRPr lang="en-US"/>
        </a:p>
      </dgm:t>
    </dgm:pt>
    <dgm:pt modelId="{F2102CA7-27F7-4C7A-B765-A212BCAFD652}" type="sibTrans" cxnId="{52891F99-9107-4F23-91FD-0E6390EF7A78}">
      <dgm:prSet/>
      <dgm:spPr/>
      <dgm:t>
        <a:bodyPr/>
        <a:lstStyle/>
        <a:p>
          <a:endParaRPr lang="en-US"/>
        </a:p>
      </dgm:t>
    </dgm:pt>
    <dgm:pt modelId="{EDB1F8FD-F213-41AB-A376-76AE21AF195C}">
      <dgm:prSet/>
      <dgm:spPr/>
      <dgm:t>
        <a:bodyPr/>
        <a:lstStyle/>
        <a:p>
          <a:r>
            <a:rPr lang="en-US"/>
            <a:t>Predictable</a:t>
          </a:r>
        </a:p>
      </dgm:t>
    </dgm:pt>
    <dgm:pt modelId="{0C9AF924-AB36-4D50-92C5-B2A4AF5C9A12}" type="parTrans" cxnId="{4826556A-F4DC-4BF9-A6B9-5E2778A6CB26}">
      <dgm:prSet/>
      <dgm:spPr/>
      <dgm:t>
        <a:bodyPr/>
        <a:lstStyle/>
        <a:p>
          <a:endParaRPr lang="en-US"/>
        </a:p>
      </dgm:t>
    </dgm:pt>
    <dgm:pt modelId="{03D6C5BB-E616-4AEE-A445-4F00452DEA1F}" type="sibTrans" cxnId="{4826556A-F4DC-4BF9-A6B9-5E2778A6CB26}">
      <dgm:prSet/>
      <dgm:spPr/>
      <dgm:t>
        <a:bodyPr/>
        <a:lstStyle/>
        <a:p>
          <a:endParaRPr lang="en-US"/>
        </a:p>
      </dgm:t>
    </dgm:pt>
    <dgm:pt modelId="{72BAD235-B94A-4A98-9E6C-425AE4C4FBC3}">
      <dgm:prSet/>
      <dgm:spPr/>
      <dgm:t>
        <a:bodyPr/>
        <a:lstStyle/>
        <a:p>
          <a:r>
            <a:rPr lang="en-US"/>
            <a:t>Perpetual </a:t>
          </a:r>
        </a:p>
      </dgm:t>
    </dgm:pt>
    <dgm:pt modelId="{B71F399A-B53B-4783-9A94-1047B3766D7B}" type="parTrans" cxnId="{04A30387-40FA-4772-A666-CE8B5E137C16}">
      <dgm:prSet/>
      <dgm:spPr/>
      <dgm:t>
        <a:bodyPr/>
        <a:lstStyle/>
        <a:p>
          <a:endParaRPr lang="en-US"/>
        </a:p>
      </dgm:t>
    </dgm:pt>
    <dgm:pt modelId="{834B1386-27ED-4020-B17A-7F217C0B8F8E}" type="sibTrans" cxnId="{04A30387-40FA-4772-A666-CE8B5E137C16}">
      <dgm:prSet/>
      <dgm:spPr/>
      <dgm:t>
        <a:bodyPr/>
        <a:lstStyle/>
        <a:p>
          <a:endParaRPr lang="en-US"/>
        </a:p>
      </dgm:t>
    </dgm:pt>
    <dgm:pt modelId="{C27D03F6-79FF-4645-A2F0-2E9B3E7E8D1D}">
      <dgm:prSet/>
      <dgm:spPr/>
      <dgm:t>
        <a:bodyPr/>
        <a:lstStyle/>
        <a:p>
          <a:r>
            <a:rPr lang="en-US" dirty="0"/>
            <a:t>Punctual</a:t>
          </a:r>
        </a:p>
      </dgm:t>
    </dgm:pt>
    <dgm:pt modelId="{7BEBA67B-4F87-4C4F-8177-D72384915319}" type="parTrans" cxnId="{FA89E140-247C-4C90-A24C-A6CB1FB48FDD}">
      <dgm:prSet/>
      <dgm:spPr/>
      <dgm:t>
        <a:bodyPr/>
        <a:lstStyle/>
        <a:p>
          <a:endParaRPr lang="en-US"/>
        </a:p>
      </dgm:t>
    </dgm:pt>
    <dgm:pt modelId="{8B473662-08EF-43DA-A60A-9EE00646E6EC}" type="sibTrans" cxnId="{FA89E140-247C-4C90-A24C-A6CB1FB48FDD}">
      <dgm:prSet/>
      <dgm:spPr/>
      <dgm:t>
        <a:bodyPr/>
        <a:lstStyle/>
        <a:p>
          <a:endParaRPr lang="en-US"/>
        </a:p>
      </dgm:t>
    </dgm:pt>
    <dgm:pt modelId="{17EB2430-FEA8-4496-900A-BF15D1A0FE0C}" type="pres">
      <dgm:prSet presAssocID="{4811B44F-14F9-43F3-BBF4-FF62485F8A9D}" presName="vert0" presStyleCnt="0">
        <dgm:presLayoutVars>
          <dgm:dir/>
          <dgm:animOne val="branch"/>
          <dgm:animLvl val="lvl"/>
        </dgm:presLayoutVars>
      </dgm:prSet>
      <dgm:spPr/>
    </dgm:pt>
    <dgm:pt modelId="{D9F3E3EB-FE4B-4F51-B8F3-32C883D65FC6}" type="pres">
      <dgm:prSet presAssocID="{7FDFD0B7-158E-4AA9-8E0A-74BC386A0280}" presName="thickLine" presStyleLbl="alignNode1" presStyleIdx="0" presStyleCnt="4"/>
      <dgm:spPr/>
    </dgm:pt>
    <dgm:pt modelId="{64114470-8F6A-4084-81A3-D4C2C33AEA4C}" type="pres">
      <dgm:prSet presAssocID="{7FDFD0B7-158E-4AA9-8E0A-74BC386A0280}" presName="horz1" presStyleCnt="0"/>
      <dgm:spPr/>
    </dgm:pt>
    <dgm:pt modelId="{9C2A3F52-7389-410B-B93C-34863816C7E6}" type="pres">
      <dgm:prSet presAssocID="{7FDFD0B7-158E-4AA9-8E0A-74BC386A0280}" presName="tx1" presStyleLbl="revTx" presStyleIdx="0" presStyleCnt="4"/>
      <dgm:spPr/>
    </dgm:pt>
    <dgm:pt modelId="{52374CC1-79F3-4490-906E-5DB0A5D4A4AB}" type="pres">
      <dgm:prSet presAssocID="{7FDFD0B7-158E-4AA9-8E0A-74BC386A0280}" presName="vert1" presStyleCnt="0"/>
      <dgm:spPr/>
    </dgm:pt>
    <dgm:pt modelId="{02CB7333-C527-4BE3-9E68-98FDEFE2C095}" type="pres">
      <dgm:prSet presAssocID="{EDB1F8FD-F213-41AB-A376-76AE21AF195C}" presName="thickLine" presStyleLbl="alignNode1" presStyleIdx="1" presStyleCnt="4"/>
      <dgm:spPr/>
    </dgm:pt>
    <dgm:pt modelId="{AA155F3D-8F08-4816-A55C-BB3428B38BE8}" type="pres">
      <dgm:prSet presAssocID="{EDB1F8FD-F213-41AB-A376-76AE21AF195C}" presName="horz1" presStyleCnt="0"/>
      <dgm:spPr/>
    </dgm:pt>
    <dgm:pt modelId="{C5EFA91F-1576-4338-947A-6A29A9D71E15}" type="pres">
      <dgm:prSet presAssocID="{EDB1F8FD-F213-41AB-A376-76AE21AF195C}" presName="tx1" presStyleLbl="revTx" presStyleIdx="1" presStyleCnt="4"/>
      <dgm:spPr/>
    </dgm:pt>
    <dgm:pt modelId="{10D2A9AA-1C81-4A47-975F-0C7FB3FF02D0}" type="pres">
      <dgm:prSet presAssocID="{EDB1F8FD-F213-41AB-A376-76AE21AF195C}" presName="vert1" presStyleCnt="0"/>
      <dgm:spPr/>
    </dgm:pt>
    <dgm:pt modelId="{B6526940-6553-47ED-AFDA-945B7AB671D7}" type="pres">
      <dgm:prSet presAssocID="{72BAD235-B94A-4A98-9E6C-425AE4C4FBC3}" presName="thickLine" presStyleLbl="alignNode1" presStyleIdx="2" presStyleCnt="4"/>
      <dgm:spPr/>
    </dgm:pt>
    <dgm:pt modelId="{FAD02B40-50F5-4D74-A582-EF0AA0A3D28C}" type="pres">
      <dgm:prSet presAssocID="{72BAD235-B94A-4A98-9E6C-425AE4C4FBC3}" presName="horz1" presStyleCnt="0"/>
      <dgm:spPr/>
    </dgm:pt>
    <dgm:pt modelId="{343033D3-8763-4E05-9B8A-9A1DC0941937}" type="pres">
      <dgm:prSet presAssocID="{72BAD235-B94A-4A98-9E6C-425AE4C4FBC3}" presName="tx1" presStyleLbl="revTx" presStyleIdx="2" presStyleCnt="4"/>
      <dgm:spPr/>
    </dgm:pt>
    <dgm:pt modelId="{30B48582-CE5A-40D6-80B4-29D7FEC90E35}" type="pres">
      <dgm:prSet presAssocID="{72BAD235-B94A-4A98-9E6C-425AE4C4FBC3}" presName="vert1" presStyleCnt="0"/>
      <dgm:spPr/>
    </dgm:pt>
    <dgm:pt modelId="{66A7B6C0-BBFE-4996-A7B6-2311D2D12378}" type="pres">
      <dgm:prSet presAssocID="{C27D03F6-79FF-4645-A2F0-2E9B3E7E8D1D}" presName="thickLine" presStyleLbl="alignNode1" presStyleIdx="3" presStyleCnt="4"/>
      <dgm:spPr/>
    </dgm:pt>
    <dgm:pt modelId="{7BDCCB70-57FD-4A8F-B29F-49A37DFAE567}" type="pres">
      <dgm:prSet presAssocID="{C27D03F6-79FF-4645-A2F0-2E9B3E7E8D1D}" presName="horz1" presStyleCnt="0"/>
      <dgm:spPr/>
    </dgm:pt>
    <dgm:pt modelId="{BD5B6D6F-DA6C-4308-9C05-1DCEE68588F6}" type="pres">
      <dgm:prSet presAssocID="{C27D03F6-79FF-4645-A2F0-2E9B3E7E8D1D}" presName="tx1" presStyleLbl="revTx" presStyleIdx="3" presStyleCnt="4"/>
      <dgm:spPr/>
    </dgm:pt>
    <dgm:pt modelId="{BF283A71-00A6-4171-BB5A-B59E020048A6}" type="pres">
      <dgm:prSet presAssocID="{C27D03F6-79FF-4645-A2F0-2E9B3E7E8D1D}" presName="vert1" presStyleCnt="0"/>
      <dgm:spPr/>
    </dgm:pt>
  </dgm:ptLst>
  <dgm:cxnLst>
    <dgm:cxn modelId="{D39F162E-52B4-40F6-8636-AE99ABDE033C}" type="presOf" srcId="{EDB1F8FD-F213-41AB-A376-76AE21AF195C}" destId="{C5EFA91F-1576-4338-947A-6A29A9D71E15}" srcOrd="0" destOrd="0" presId="urn:microsoft.com/office/officeart/2008/layout/LinedList"/>
    <dgm:cxn modelId="{FA89E140-247C-4C90-A24C-A6CB1FB48FDD}" srcId="{4811B44F-14F9-43F3-BBF4-FF62485F8A9D}" destId="{C27D03F6-79FF-4645-A2F0-2E9B3E7E8D1D}" srcOrd="3" destOrd="0" parTransId="{7BEBA67B-4F87-4C4F-8177-D72384915319}" sibTransId="{8B473662-08EF-43DA-A60A-9EE00646E6EC}"/>
    <dgm:cxn modelId="{9216FF41-9F06-4BD3-9B66-8A66FA58F9D3}" type="presOf" srcId="{72BAD235-B94A-4A98-9E6C-425AE4C4FBC3}" destId="{343033D3-8763-4E05-9B8A-9A1DC0941937}" srcOrd="0" destOrd="0" presId="urn:microsoft.com/office/officeart/2008/layout/LinedList"/>
    <dgm:cxn modelId="{B39F345A-8025-46B0-948D-32722A858DC6}" type="presOf" srcId="{7FDFD0B7-158E-4AA9-8E0A-74BC386A0280}" destId="{9C2A3F52-7389-410B-B93C-34863816C7E6}" srcOrd="0" destOrd="0" presId="urn:microsoft.com/office/officeart/2008/layout/LinedList"/>
    <dgm:cxn modelId="{4826556A-F4DC-4BF9-A6B9-5E2778A6CB26}" srcId="{4811B44F-14F9-43F3-BBF4-FF62485F8A9D}" destId="{EDB1F8FD-F213-41AB-A376-76AE21AF195C}" srcOrd="1" destOrd="0" parTransId="{0C9AF924-AB36-4D50-92C5-B2A4AF5C9A12}" sibTransId="{03D6C5BB-E616-4AEE-A445-4F00452DEA1F}"/>
    <dgm:cxn modelId="{04A30387-40FA-4772-A666-CE8B5E137C16}" srcId="{4811B44F-14F9-43F3-BBF4-FF62485F8A9D}" destId="{72BAD235-B94A-4A98-9E6C-425AE4C4FBC3}" srcOrd="2" destOrd="0" parTransId="{B71F399A-B53B-4783-9A94-1047B3766D7B}" sibTransId="{834B1386-27ED-4020-B17A-7F217C0B8F8E}"/>
    <dgm:cxn modelId="{52891F99-9107-4F23-91FD-0E6390EF7A78}" srcId="{4811B44F-14F9-43F3-BBF4-FF62485F8A9D}" destId="{7FDFD0B7-158E-4AA9-8E0A-74BC386A0280}" srcOrd="0" destOrd="0" parTransId="{946FB393-604B-4CB2-8153-B26583B3EC9A}" sibTransId="{F2102CA7-27F7-4C7A-B765-A212BCAFD652}"/>
    <dgm:cxn modelId="{7BFE59F5-5438-4A0A-9E5D-9DCED1EB4DF2}" type="presOf" srcId="{C27D03F6-79FF-4645-A2F0-2E9B3E7E8D1D}" destId="{BD5B6D6F-DA6C-4308-9C05-1DCEE68588F6}" srcOrd="0" destOrd="0" presId="urn:microsoft.com/office/officeart/2008/layout/LinedList"/>
    <dgm:cxn modelId="{943933FD-8C6A-4AC7-951B-C02AC2D70BED}" type="presOf" srcId="{4811B44F-14F9-43F3-BBF4-FF62485F8A9D}" destId="{17EB2430-FEA8-4496-900A-BF15D1A0FE0C}" srcOrd="0" destOrd="0" presId="urn:microsoft.com/office/officeart/2008/layout/LinedList"/>
    <dgm:cxn modelId="{C738D379-61F3-45C5-B142-018CA572C29A}" type="presParOf" srcId="{17EB2430-FEA8-4496-900A-BF15D1A0FE0C}" destId="{D9F3E3EB-FE4B-4F51-B8F3-32C883D65FC6}" srcOrd="0" destOrd="0" presId="urn:microsoft.com/office/officeart/2008/layout/LinedList"/>
    <dgm:cxn modelId="{5F436C49-15C9-4F1F-B306-F918A879F9EB}" type="presParOf" srcId="{17EB2430-FEA8-4496-900A-BF15D1A0FE0C}" destId="{64114470-8F6A-4084-81A3-D4C2C33AEA4C}" srcOrd="1" destOrd="0" presId="urn:microsoft.com/office/officeart/2008/layout/LinedList"/>
    <dgm:cxn modelId="{EFD78C18-4279-46A8-A788-87B797599DEB}" type="presParOf" srcId="{64114470-8F6A-4084-81A3-D4C2C33AEA4C}" destId="{9C2A3F52-7389-410B-B93C-34863816C7E6}" srcOrd="0" destOrd="0" presId="urn:microsoft.com/office/officeart/2008/layout/LinedList"/>
    <dgm:cxn modelId="{D822FCFF-0DC2-4AC3-8557-81F1CDB6BA4E}" type="presParOf" srcId="{64114470-8F6A-4084-81A3-D4C2C33AEA4C}" destId="{52374CC1-79F3-4490-906E-5DB0A5D4A4AB}" srcOrd="1" destOrd="0" presId="urn:microsoft.com/office/officeart/2008/layout/LinedList"/>
    <dgm:cxn modelId="{5EB6F79D-CE24-465D-97C6-DE56548EC869}" type="presParOf" srcId="{17EB2430-FEA8-4496-900A-BF15D1A0FE0C}" destId="{02CB7333-C527-4BE3-9E68-98FDEFE2C095}" srcOrd="2" destOrd="0" presId="urn:microsoft.com/office/officeart/2008/layout/LinedList"/>
    <dgm:cxn modelId="{7387E3B6-4FB5-4B86-8088-6F053EFCDE1C}" type="presParOf" srcId="{17EB2430-FEA8-4496-900A-BF15D1A0FE0C}" destId="{AA155F3D-8F08-4816-A55C-BB3428B38BE8}" srcOrd="3" destOrd="0" presId="urn:microsoft.com/office/officeart/2008/layout/LinedList"/>
    <dgm:cxn modelId="{F6634886-F4D1-452B-B4B2-692B0D003A4D}" type="presParOf" srcId="{AA155F3D-8F08-4816-A55C-BB3428B38BE8}" destId="{C5EFA91F-1576-4338-947A-6A29A9D71E15}" srcOrd="0" destOrd="0" presId="urn:microsoft.com/office/officeart/2008/layout/LinedList"/>
    <dgm:cxn modelId="{2E85EE29-90B8-40A3-B64E-690B7286960B}" type="presParOf" srcId="{AA155F3D-8F08-4816-A55C-BB3428B38BE8}" destId="{10D2A9AA-1C81-4A47-975F-0C7FB3FF02D0}" srcOrd="1" destOrd="0" presId="urn:microsoft.com/office/officeart/2008/layout/LinedList"/>
    <dgm:cxn modelId="{3167CE66-C98C-4E1F-A6B1-6CFEB1BB1E61}" type="presParOf" srcId="{17EB2430-FEA8-4496-900A-BF15D1A0FE0C}" destId="{B6526940-6553-47ED-AFDA-945B7AB671D7}" srcOrd="4" destOrd="0" presId="urn:microsoft.com/office/officeart/2008/layout/LinedList"/>
    <dgm:cxn modelId="{DBAEA549-3249-4DF5-809C-3E5C02748B1B}" type="presParOf" srcId="{17EB2430-FEA8-4496-900A-BF15D1A0FE0C}" destId="{FAD02B40-50F5-4D74-A582-EF0AA0A3D28C}" srcOrd="5" destOrd="0" presId="urn:microsoft.com/office/officeart/2008/layout/LinedList"/>
    <dgm:cxn modelId="{B7545D0E-8CD2-40CE-B0C7-A9FED48B47D6}" type="presParOf" srcId="{FAD02B40-50F5-4D74-A582-EF0AA0A3D28C}" destId="{343033D3-8763-4E05-9B8A-9A1DC0941937}" srcOrd="0" destOrd="0" presId="urn:microsoft.com/office/officeart/2008/layout/LinedList"/>
    <dgm:cxn modelId="{DC058D93-AE63-4E68-BB13-A92B2FB13D77}" type="presParOf" srcId="{FAD02B40-50F5-4D74-A582-EF0AA0A3D28C}" destId="{30B48582-CE5A-40D6-80B4-29D7FEC90E35}" srcOrd="1" destOrd="0" presId="urn:microsoft.com/office/officeart/2008/layout/LinedList"/>
    <dgm:cxn modelId="{165654E4-68E8-4EBB-8410-2D4600F6A61E}" type="presParOf" srcId="{17EB2430-FEA8-4496-900A-BF15D1A0FE0C}" destId="{66A7B6C0-BBFE-4996-A7B6-2311D2D12378}" srcOrd="6" destOrd="0" presId="urn:microsoft.com/office/officeart/2008/layout/LinedList"/>
    <dgm:cxn modelId="{C5C343FB-1479-461C-812C-977DD258CABB}" type="presParOf" srcId="{17EB2430-FEA8-4496-900A-BF15D1A0FE0C}" destId="{7BDCCB70-57FD-4A8F-B29F-49A37DFAE567}" srcOrd="7" destOrd="0" presId="urn:microsoft.com/office/officeart/2008/layout/LinedList"/>
    <dgm:cxn modelId="{5940B3FA-2BA1-423A-9E11-3A7B91B12833}" type="presParOf" srcId="{7BDCCB70-57FD-4A8F-B29F-49A37DFAE567}" destId="{BD5B6D6F-DA6C-4308-9C05-1DCEE68588F6}" srcOrd="0" destOrd="0" presId="urn:microsoft.com/office/officeart/2008/layout/LinedList"/>
    <dgm:cxn modelId="{CB2A6D30-0776-4118-AED0-D7F726EF520F}" type="presParOf" srcId="{7BDCCB70-57FD-4A8F-B29F-49A37DFAE567}" destId="{BF283A71-00A6-4171-BB5A-B59E020048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BC5239-C817-49F7-8E84-23547F996DB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3751E89-CABB-47AB-A776-FE72BAC6DD3A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Setup grade-center from the start</a:t>
          </a:r>
        </a:p>
      </dgm:t>
    </dgm:pt>
    <dgm:pt modelId="{E13BD7A1-33D4-4AD7-B04A-EE82296F31EA}" type="parTrans" cxnId="{C92A27B3-33C2-4574-8A4B-39C5D35FA8EB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B5A57437-48F9-462C-9EE4-1826F8D74B80}" type="sibTrans" cxnId="{C92A27B3-33C2-4574-8A4B-39C5D35FA8EB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0CB5735B-40FC-41C3-B478-8A4B05C0C820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Return grades in a “reasonable” amount of time </a:t>
          </a:r>
        </a:p>
      </dgm:t>
    </dgm:pt>
    <dgm:pt modelId="{FE63996E-B41F-451F-AFB7-E3DAE834FA39}" type="parTrans" cxnId="{BA2557B6-D73A-450C-96C6-6B80A1CDB43F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B0B8264E-FCDB-47E2-95EF-E083848174BE}" type="sibTrans" cxnId="{BA2557B6-D73A-450C-96C6-6B80A1CDB43F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2BA30DBA-3D8C-4190-8F3A-9CD73539075E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Utilize commenting features when grading assignments</a:t>
          </a:r>
        </a:p>
      </dgm:t>
    </dgm:pt>
    <dgm:pt modelId="{4682F77C-4558-4E87-9041-BAC8D700881B}" type="parTrans" cxnId="{1CDE1BEE-160D-4142-9F77-75B687960B8D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FAADFE95-F1E5-4E54-9610-1C0B4204B54D}" type="sibTrans" cxnId="{1CDE1BEE-160D-4142-9F77-75B687960B8D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88BC706E-D7BA-49FD-8664-0EF8F0812B6D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Using </a:t>
          </a:r>
          <a:r>
            <a:rPr lang="en-US" dirty="0" err="1">
              <a:solidFill>
                <a:schemeClr val="bg2">
                  <a:lumMod val="50000"/>
                </a:schemeClr>
              </a:solidFill>
            </a:rPr>
            <a:t>Knowmia</a:t>
          </a:r>
          <a:r>
            <a:rPr lang="en-US" dirty="0">
              <a:solidFill>
                <a:schemeClr val="bg2">
                  <a:lumMod val="50000"/>
                </a:schemeClr>
              </a:solidFill>
            </a:rPr>
            <a:t> to record narrated feedback on assignments</a:t>
          </a:r>
        </a:p>
      </dgm:t>
    </dgm:pt>
    <dgm:pt modelId="{F9D7B5F1-44C6-4406-B044-5D731F3CDB01}" type="parTrans" cxnId="{BF50AB6D-22FB-4DBB-A6F0-26BFD7752241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9DC8D756-D269-4AEA-97F8-76BD31988E77}" type="sibTrans" cxnId="{BF50AB6D-22FB-4DBB-A6F0-26BFD7752241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F73DD005-FB00-4DA9-9832-96CA60B85EEE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Schedule group feedback sessions</a:t>
          </a:r>
        </a:p>
      </dgm:t>
    </dgm:pt>
    <dgm:pt modelId="{F7374D13-4F86-4062-8440-FACCD0BE29BF}" type="parTrans" cxnId="{51DD386A-4704-43EC-9B6D-569A8D14C6FC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2168BE3A-5036-472F-BA85-D2F34C84842D}" type="sibTrans" cxnId="{51DD386A-4704-43EC-9B6D-569A8D14C6FC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0657B76B-84CC-497C-8CC7-33D7A1EB4801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Create milestone assignments (either instructor or peer reviewed)</a:t>
          </a:r>
        </a:p>
      </dgm:t>
    </dgm:pt>
    <dgm:pt modelId="{6EEF3723-5DB6-47FE-AB74-FCCDEF0B7902}" type="parTrans" cxnId="{3748C876-D09A-4C78-9219-27E73DD6CEEE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A4202FCF-1F26-4839-8AD8-3046ED386392}" type="sibTrans" cxnId="{3748C876-D09A-4C78-9219-27E73DD6CEEE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3CC9A20D-0216-4956-BD18-16447EEC30B0}" type="pres">
      <dgm:prSet presAssocID="{E7BC5239-C817-49F7-8E84-23547F996DB0}" presName="diagram" presStyleCnt="0">
        <dgm:presLayoutVars>
          <dgm:dir/>
          <dgm:resizeHandles val="exact"/>
        </dgm:presLayoutVars>
      </dgm:prSet>
      <dgm:spPr/>
    </dgm:pt>
    <dgm:pt modelId="{BBA57B3A-36D7-44A8-ABCF-586F4B8E92AC}" type="pres">
      <dgm:prSet presAssocID="{93751E89-CABB-47AB-A776-FE72BAC6DD3A}" presName="node" presStyleLbl="node1" presStyleIdx="0" presStyleCnt="6">
        <dgm:presLayoutVars>
          <dgm:bulletEnabled val="1"/>
        </dgm:presLayoutVars>
      </dgm:prSet>
      <dgm:spPr/>
    </dgm:pt>
    <dgm:pt modelId="{34BCCA29-6ECD-423E-B8EF-FB3CECC5CE90}" type="pres">
      <dgm:prSet presAssocID="{B5A57437-48F9-462C-9EE4-1826F8D74B80}" presName="sibTrans" presStyleCnt="0"/>
      <dgm:spPr/>
    </dgm:pt>
    <dgm:pt modelId="{5997E44B-F187-4BD2-B6E2-DF64E87E939C}" type="pres">
      <dgm:prSet presAssocID="{0CB5735B-40FC-41C3-B478-8A4B05C0C820}" presName="node" presStyleLbl="node1" presStyleIdx="1" presStyleCnt="6">
        <dgm:presLayoutVars>
          <dgm:bulletEnabled val="1"/>
        </dgm:presLayoutVars>
      </dgm:prSet>
      <dgm:spPr/>
    </dgm:pt>
    <dgm:pt modelId="{E5F76338-F922-49C0-92C3-92150FE2E030}" type="pres">
      <dgm:prSet presAssocID="{B0B8264E-FCDB-47E2-95EF-E083848174BE}" presName="sibTrans" presStyleCnt="0"/>
      <dgm:spPr/>
    </dgm:pt>
    <dgm:pt modelId="{783870FC-DBA3-4A2B-84FD-D4B081DA71DC}" type="pres">
      <dgm:prSet presAssocID="{2BA30DBA-3D8C-4190-8F3A-9CD73539075E}" presName="node" presStyleLbl="node1" presStyleIdx="2" presStyleCnt="6">
        <dgm:presLayoutVars>
          <dgm:bulletEnabled val="1"/>
        </dgm:presLayoutVars>
      </dgm:prSet>
      <dgm:spPr/>
    </dgm:pt>
    <dgm:pt modelId="{5CC216C5-7181-48DE-8324-6E3760C43044}" type="pres">
      <dgm:prSet presAssocID="{FAADFE95-F1E5-4E54-9610-1C0B4204B54D}" presName="sibTrans" presStyleCnt="0"/>
      <dgm:spPr/>
    </dgm:pt>
    <dgm:pt modelId="{7BD8A491-F7D6-4FB5-B471-7EB721874985}" type="pres">
      <dgm:prSet presAssocID="{88BC706E-D7BA-49FD-8664-0EF8F0812B6D}" presName="node" presStyleLbl="node1" presStyleIdx="3" presStyleCnt="6">
        <dgm:presLayoutVars>
          <dgm:bulletEnabled val="1"/>
        </dgm:presLayoutVars>
      </dgm:prSet>
      <dgm:spPr/>
    </dgm:pt>
    <dgm:pt modelId="{D2F8F0DB-9793-4395-9DC3-41910A64E785}" type="pres">
      <dgm:prSet presAssocID="{9DC8D756-D269-4AEA-97F8-76BD31988E77}" presName="sibTrans" presStyleCnt="0"/>
      <dgm:spPr/>
    </dgm:pt>
    <dgm:pt modelId="{964EF7FB-90D1-4AA4-B094-B6CED27A3F30}" type="pres">
      <dgm:prSet presAssocID="{F73DD005-FB00-4DA9-9832-96CA60B85EEE}" presName="node" presStyleLbl="node1" presStyleIdx="4" presStyleCnt="6">
        <dgm:presLayoutVars>
          <dgm:bulletEnabled val="1"/>
        </dgm:presLayoutVars>
      </dgm:prSet>
      <dgm:spPr/>
    </dgm:pt>
    <dgm:pt modelId="{7D6F28DE-81BE-4C8E-853C-C1347C76EEDC}" type="pres">
      <dgm:prSet presAssocID="{2168BE3A-5036-472F-BA85-D2F34C84842D}" presName="sibTrans" presStyleCnt="0"/>
      <dgm:spPr/>
    </dgm:pt>
    <dgm:pt modelId="{09AE7A7A-516B-4C71-AF80-58BB08FF2B84}" type="pres">
      <dgm:prSet presAssocID="{0657B76B-84CC-497C-8CC7-33D7A1EB4801}" presName="node" presStyleLbl="node1" presStyleIdx="5" presStyleCnt="6">
        <dgm:presLayoutVars>
          <dgm:bulletEnabled val="1"/>
        </dgm:presLayoutVars>
      </dgm:prSet>
      <dgm:spPr/>
    </dgm:pt>
  </dgm:ptLst>
  <dgm:cxnLst>
    <dgm:cxn modelId="{2AE85733-6C99-4442-95CC-35E891EE72B5}" type="presOf" srcId="{E7BC5239-C817-49F7-8E84-23547F996DB0}" destId="{3CC9A20D-0216-4956-BD18-16447EEC30B0}" srcOrd="0" destOrd="0" presId="urn:microsoft.com/office/officeart/2005/8/layout/default"/>
    <dgm:cxn modelId="{6C91E660-50B5-4B50-9A3B-8D1FB9BD66FD}" type="presOf" srcId="{88BC706E-D7BA-49FD-8664-0EF8F0812B6D}" destId="{7BD8A491-F7D6-4FB5-B471-7EB721874985}" srcOrd="0" destOrd="0" presId="urn:microsoft.com/office/officeart/2005/8/layout/default"/>
    <dgm:cxn modelId="{51DD386A-4704-43EC-9B6D-569A8D14C6FC}" srcId="{E7BC5239-C817-49F7-8E84-23547F996DB0}" destId="{F73DD005-FB00-4DA9-9832-96CA60B85EEE}" srcOrd="4" destOrd="0" parTransId="{F7374D13-4F86-4062-8440-FACCD0BE29BF}" sibTransId="{2168BE3A-5036-472F-BA85-D2F34C84842D}"/>
    <dgm:cxn modelId="{BF50AB6D-22FB-4DBB-A6F0-26BFD7752241}" srcId="{E7BC5239-C817-49F7-8E84-23547F996DB0}" destId="{88BC706E-D7BA-49FD-8664-0EF8F0812B6D}" srcOrd="3" destOrd="0" parTransId="{F9D7B5F1-44C6-4406-B044-5D731F3CDB01}" sibTransId="{9DC8D756-D269-4AEA-97F8-76BD31988E77}"/>
    <dgm:cxn modelId="{D18B1275-C029-4C6F-9860-D83E8F5D6F0F}" type="presOf" srcId="{F73DD005-FB00-4DA9-9832-96CA60B85EEE}" destId="{964EF7FB-90D1-4AA4-B094-B6CED27A3F30}" srcOrd="0" destOrd="0" presId="urn:microsoft.com/office/officeart/2005/8/layout/default"/>
    <dgm:cxn modelId="{C956FB75-AA6C-40C8-B36A-33E0EDA09390}" type="presOf" srcId="{0657B76B-84CC-497C-8CC7-33D7A1EB4801}" destId="{09AE7A7A-516B-4C71-AF80-58BB08FF2B84}" srcOrd="0" destOrd="0" presId="urn:microsoft.com/office/officeart/2005/8/layout/default"/>
    <dgm:cxn modelId="{3748C876-D09A-4C78-9219-27E73DD6CEEE}" srcId="{E7BC5239-C817-49F7-8E84-23547F996DB0}" destId="{0657B76B-84CC-497C-8CC7-33D7A1EB4801}" srcOrd="5" destOrd="0" parTransId="{6EEF3723-5DB6-47FE-AB74-FCCDEF0B7902}" sibTransId="{A4202FCF-1F26-4839-8AD8-3046ED386392}"/>
    <dgm:cxn modelId="{AF3A52AC-95EC-43C9-B2C6-08992274A738}" type="presOf" srcId="{0CB5735B-40FC-41C3-B478-8A4B05C0C820}" destId="{5997E44B-F187-4BD2-B6E2-DF64E87E939C}" srcOrd="0" destOrd="0" presId="urn:microsoft.com/office/officeart/2005/8/layout/default"/>
    <dgm:cxn modelId="{C92A27B3-33C2-4574-8A4B-39C5D35FA8EB}" srcId="{E7BC5239-C817-49F7-8E84-23547F996DB0}" destId="{93751E89-CABB-47AB-A776-FE72BAC6DD3A}" srcOrd="0" destOrd="0" parTransId="{E13BD7A1-33D4-4AD7-B04A-EE82296F31EA}" sibTransId="{B5A57437-48F9-462C-9EE4-1826F8D74B80}"/>
    <dgm:cxn modelId="{BA2557B6-D73A-450C-96C6-6B80A1CDB43F}" srcId="{E7BC5239-C817-49F7-8E84-23547F996DB0}" destId="{0CB5735B-40FC-41C3-B478-8A4B05C0C820}" srcOrd="1" destOrd="0" parTransId="{FE63996E-B41F-451F-AFB7-E3DAE834FA39}" sibTransId="{B0B8264E-FCDB-47E2-95EF-E083848174BE}"/>
    <dgm:cxn modelId="{0B46E5CE-AEB3-4A08-89B3-416BF3818591}" type="presOf" srcId="{2BA30DBA-3D8C-4190-8F3A-9CD73539075E}" destId="{783870FC-DBA3-4A2B-84FD-D4B081DA71DC}" srcOrd="0" destOrd="0" presId="urn:microsoft.com/office/officeart/2005/8/layout/default"/>
    <dgm:cxn modelId="{1CDE1BEE-160D-4142-9F77-75B687960B8D}" srcId="{E7BC5239-C817-49F7-8E84-23547F996DB0}" destId="{2BA30DBA-3D8C-4190-8F3A-9CD73539075E}" srcOrd="2" destOrd="0" parTransId="{4682F77C-4558-4E87-9041-BAC8D700881B}" sibTransId="{FAADFE95-F1E5-4E54-9610-1C0B4204B54D}"/>
    <dgm:cxn modelId="{E2840FFE-9AF2-4460-B0B0-8108F9059201}" type="presOf" srcId="{93751E89-CABB-47AB-A776-FE72BAC6DD3A}" destId="{BBA57B3A-36D7-44A8-ABCF-586F4B8E92AC}" srcOrd="0" destOrd="0" presId="urn:microsoft.com/office/officeart/2005/8/layout/default"/>
    <dgm:cxn modelId="{1D1A56BF-88FA-497A-AFDE-DF18E4F87889}" type="presParOf" srcId="{3CC9A20D-0216-4956-BD18-16447EEC30B0}" destId="{BBA57B3A-36D7-44A8-ABCF-586F4B8E92AC}" srcOrd="0" destOrd="0" presId="urn:microsoft.com/office/officeart/2005/8/layout/default"/>
    <dgm:cxn modelId="{B64AAE01-C625-4675-8270-2520BB3A6C8A}" type="presParOf" srcId="{3CC9A20D-0216-4956-BD18-16447EEC30B0}" destId="{34BCCA29-6ECD-423E-B8EF-FB3CECC5CE90}" srcOrd="1" destOrd="0" presId="urn:microsoft.com/office/officeart/2005/8/layout/default"/>
    <dgm:cxn modelId="{FEFBA9B1-6BBC-4777-B674-4D37D8F739A0}" type="presParOf" srcId="{3CC9A20D-0216-4956-BD18-16447EEC30B0}" destId="{5997E44B-F187-4BD2-B6E2-DF64E87E939C}" srcOrd="2" destOrd="0" presId="urn:microsoft.com/office/officeart/2005/8/layout/default"/>
    <dgm:cxn modelId="{9761C8D9-49C2-4192-96A9-57986FC9C5AE}" type="presParOf" srcId="{3CC9A20D-0216-4956-BD18-16447EEC30B0}" destId="{E5F76338-F922-49C0-92C3-92150FE2E030}" srcOrd="3" destOrd="0" presId="urn:microsoft.com/office/officeart/2005/8/layout/default"/>
    <dgm:cxn modelId="{B83D2FF5-677D-40AB-A0ED-D26F9EE92B7A}" type="presParOf" srcId="{3CC9A20D-0216-4956-BD18-16447EEC30B0}" destId="{783870FC-DBA3-4A2B-84FD-D4B081DA71DC}" srcOrd="4" destOrd="0" presId="urn:microsoft.com/office/officeart/2005/8/layout/default"/>
    <dgm:cxn modelId="{D82C12D0-002E-41E9-8BC6-A0CB0CD4DB40}" type="presParOf" srcId="{3CC9A20D-0216-4956-BD18-16447EEC30B0}" destId="{5CC216C5-7181-48DE-8324-6E3760C43044}" srcOrd="5" destOrd="0" presId="urn:microsoft.com/office/officeart/2005/8/layout/default"/>
    <dgm:cxn modelId="{5CA5E4C2-BFE8-4329-8E6F-33375E3DA93A}" type="presParOf" srcId="{3CC9A20D-0216-4956-BD18-16447EEC30B0}" destId="{7BD8A491-F7D6-4FB5-B471-7EB721874985}" srcOrd="6" destOrd="0" presId="urn:microsoft.com/office/officeart/2005/8/layout/default"/>
    <dgm:cxn modelId="{1F69BD48-770B-44F2-9AB1-89298B7F6312}" type="presParOf" srcId="{3CC9A20D-0216-4956-BD18-16447EEC30B0}" destId="{D2F8F0DB-9793-4395-9DC3-41910A64E785}" srcOrd="7" destOrd="0" presId="urn:microsoft.com/office/officeart/2005/8/layout/default"/>
    <dgm:cxn modelId="{8CCC2E85-938A-40D5-8598-5701A9B4C4DB}" type="presParOf" srcId="{3CC9A20D-0216-4956-BD18-16447EEC30B0}" destId="{964EF7FB-90D1-4AA4-B094-B6CED27A3F30}" srcOrd="8" destOrd="0" presId="urn:microsoft.com/office/officeart/2005/8/layout/default"/>
    <dgm:cxn modelId="{A849C059-B6F9-4B5B-81D3-FDA749524E75}" type="presParOf" srcId="{3CC9A20D-0216-4956-BD18-16447EEC30B0}" destId="{7D6F28DE-81BE-4C8E-853C-C1347C76EEDC}" srcOrd="9" destOrd="0" presId="urn:microsoft.com/office/officeart/2005/8/layout/default"/>
    <dgm:cxn modelId="{C8418A9E-2217-4F0E-ACB6-4090403D34CA}" type="presParOf" srcId="{3CC9A20D-0216-4956-BD18-16447EEC30B0}" destId="{09AE7A7A-516B-4C71-AF80-58BB08FF2B8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49EF53-58D9-44F6-97AF-AB80DD15C59F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52291E-19C4-4951-9D0A-80B19CE49512}">
      <dgm:prSet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Have an accessible syllabus</a:t>
          </a:r>
        </a:p>
      </dgm:t>
    </dgm:pt>
    <dgm:pt modelId="{4919F77A-48CE-4D85-808A-9797AFF64BEA}" type="parTrans" cxnId="{110E8BEF-EEBC-4FE8-815B-2AFF08336434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F2B2AADD-37CE-44A9-948F-BC9F05C9F338}" type="sibTrans" cxnId="{110E8BEF-EEBC-4FE8-815B-2AFF08336434}">
      <dgm:prSet phldrT="01" phldr="0"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01</a:t>
          </a:r>
        </a:p>
      </dgm:t>
    </dgm:pt>
    <dgm:pt modelId="{A7FA49A3-2368-4783-9424-FD6808296B81}">
      <dgm:prSet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Post course announcements at least weekly (use email option)</a:t>
          </a:r>
        </a:p>
      </dgm:t>
    </dgm:pt>
    <dgm:pt modelId="{E0CDA7EA-6F35-4A16-913D-DB53450D91FF}" type="parTrans" cxnId="{996E2370-2961-4801-AAF5-28DD191979AC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121FBE60-9DB7-4092-BD9C-D6D54B2AB4A1}" type="sibTrans" cxnId="{996E2370-2961-4801-AAF5-28DD191979AC}">
      <dgm:prSet phldrT="02" phldr="0"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02</a:t>
          </a:r>
        </a:p>
      </dgm:t>
    </dgm:pt>
    <dgm:pt modelId="{06A25BE9-8355-421F-B045-68A1C48FDC8A}">
      <dgm:prSet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Be sure your course includes the following:</a:t>
          </a:r>
        </a:p>
      </dgm:t>
    </dgm:pt>
    <dgm:pt modelId="{67F5F16C-711F-481F-884B-505979E86A7D}" type="parTrans" cxnId="{83C63348-5C99-42E5-8571-DC1C47461682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C1B4DF58-87DC-406C-997D-1723C5C947E4}" type="sibTrans" cxnId="{83C63348-5C99-42E5-8571-DC1C47461682}">
      <dgm:prSet phldrT="03" phldr="0"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03</a:t>
          </a:r>
        </a:p>
      </dgm:t>
    </dgm:pt>
    <dgm:pt modelId="{20E73A1E-0D12-4925-A452-052FE6E1370F}">
      <dgm:prSet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Course Orientation</a:t>
          </a:r>
        </a:p>
      </dgm:t>
    </dgm:pt>
    <dgm:pt modelId="{ED6B761E-F200-418B-98D7-8F52CB884888}" type="parTrans" cxnId="{F9933F4C-D25C-4240-80DD-BFA4DE651C6F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44723384-159B-4030-9E86-B7EE9FEA3A66}" type="sibTrans" cxnId="{F9933F4C-D25C-4240-80DD-BFA4DE651C6F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B579C3A1-8EAF-42D2-BAEC-08F5F005FD0D}">
      <dgm:prSet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Module 0</a:t>
          </a:r>
        </a:p>
      </dgm:t>
    </dgm:pt>
    <dgm:pt modelId="{6D8B3890-478D-40DB-AA5C-5EC0C83706C6}" type="parTrans" cxnId="{E765E1B7-4FB3-4C0E-9527-E231C6DADBC4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FF935A5C-CC9F-4F8F-8E4E-B1DEEA7DABCD}" type="sibTrans" cxnId="{E765E1B7-4FB3-4C0E-9527-E231C6DADBC4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03308587-C4F5-401E-9E78-E643F6566CD1}">
      <dgm:prSet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Create a general Q&amp;A Forum</a:t>
          </a:r>
        </a:p>
      </dgm:t>
    </dgm:pt>
    <dgm:pt modelId="{30BED63C-F5B8-41EB-9064-B5A379C75E64}" type="parTrans" cxnId="{08EF42B6-12B4-4646-A6CD-6343DEAB605A}">
      <dgm:prSet/>
      <dgm:spPr/>
      <dgm:t>
        <a:bodyPr/>
        <a:lstStyle/>
        <a:p>
          <a:endParaRPr lang="en-US">
            <a:solidFill>
              <a:schemeClr val="bg2">
                <a:lumMod val="50000"/>
              </a:schemeClr>
            </a:solidFill>
          </a:endParaRPr>
        </a:p>
      </dgm:t>
    </dgm:pt>
    <dgm:pt modelId="{40B109C8-FD29-40FB-9A1F-5D86FFC85125}" type="sibTrans" cxnId="{08EF42B6-12B4-4646-A6CD-6343DEAB605A}">
      <dgm:prSet phldrT="04" phldr="0"/>
      <dgm:spPr/>
      <dgm:t>
        <a:bodyPr/>
        <a:lstStyle/>
        <a:p>
          <a:r>
            <a:rPr lang="en-US">
              <a:solidFill>
                <a:schemeClr val="bg2">
                  <a:lumMod val="50000"/>
                </a:schemeClr>
              </a:solidFill>
            </a:rPr>
            <a:t>04</a:t>
          </a:r>
        </a:p>
      </dgm:t>
    </dgm:pt>
    <dgm:pt modelId="{52E75B49-9494-4F49-A5D7-5181805C308D}" type="pres">
      <dgm:prSet presAssocID="{D149EF53-58D9-44F6-97AF-AB80DD15C59F}" presName="Name0" presStyleCnt="0">
        <dgm:presLayoutVars>
          <dgm:animLvl val="lvl"/>
          <dgm:resizeHandles val="exact"/>
        </dgm:presLayoutVars>
      </dgm:prSet>
      <dgm:spPr/>
    </dgm:pt>
    <dgm:pt modelId="{ABDC4421-B639-4AFE-84A8-CE33BCB7D957}" type="pres">
      <dgm:prSet presAssocID="{F252291E-19C4-4951-9D0A-80B19CE49512}" presName="compositeNode" presStyleCnt="0">
        <dgm:presLayoutVars>
          <dgm:bulletEnabled val="1"/>
        </dgm:presLayoutVars>
      </dgm:prSet>
      <dgm:spPr/>
    </dgm:pt>
    <dgm:pt modelId="{8922D117-EC3A-40AB-BD9E-BC0ECB36E4A2}" type="pres">
      <dgm:prSet presAssocID="{F252291E-19C4-4951-9D0A-80B19CE49512}" presName="bgRect" presStyleLbl="alignNode1" presStyleIdx="0" presStyleCnt="4"/>
      <dgm:spPr/>
    </dgm:pt>
    <dgm:pt modelId="{74044BA9-1F26-495C-9BD6-AE6948F3960F}" type="pres">
      <dgm:prSet presAssocID="{F2B2AADD-37CE-44A9-948F-BC9F05C9F338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264F8040-C00C-41B8-BB38-694116D1EEFA}" type="pres">
      <dgm:prSet presAssocID="{F252291E-19C4-4951-9D0A-80B19CE49512}" presName="nodeRect" presStyleLbl="alignNode1" presStyleIdx="0" presStyleCnt="4">
        <dgm:presLayoutVars>
          <dgm:bulletEnabled val="1"/>
        </dgm:presLayoutVars>
      </dgm:prSet>
      <dgm:spPr/>
    </dgm:pt>
    <dgm:pt modelId="{0F60FD48-ACAF-47F9-995E-C094016CD023}" type="pres">
      <dgm:prSet presAssocID="{F2B2AADD-37CE-44A9-948F-BC9F05C9F338}" presName="sibTrans" presStyleCnt="0"/>
      <dgm:spPr/>
    </dgm:pt>
    <dgm:pt modelId="{E7AF769C-DD0E-4C11-8907-3B45073AD8DD}" type="pres">
      <dgm:prSet presAssocID="{A7FA49A3-2368-4783-9424-FD6808296B81}" presName="compositeNode" presStyleCnt="0">
        <dgm:presLayoutVars>
          <dgm:bulletEnabled val="1"/>
        </dgm:presLayoutVars>
      </dgm:prSet>
      <dgm:spPr/>
    </dgm:pt>
    <dgm:pt modelId="{6B2C54A1-8A46-4CC4-AA96-559DE1AA06E1}" type="pres">
      <dgm:prSet presAssocID="{A7FA49A3-2368-4783-9424-FD6808296B81}" presName="bgRect" presStyleLbl="alignNode1" presStyleIdx="1" presStyleCnt="4"/>
      <dgm:spPr/>
    </dgm:pt>
    <dgm:pt modelId="{1C0005E1-BA9B-41F0-8846-657CC16F2B57}" type="pres">
      <dgm:prSet presAssocID="{121FBE60-9DB7-4092-BD9C-D6D54B2AB4A1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3941CA5E-945E-45D0-95F7-01985DCF8624}" type="pres">
      <dgm:prSet presAssocID="{A7FA49A3-2368-4783-9424-FD6808296B81}" presName="nodeRect" presStyleLbl="alignNode1" presStyleIdx="1" presStyleCnt="4">
        <dgm:presLayoutVars>
          <dgm:bulletEnabled val="1"/>
        </dgm:presLayoutVars>
      </dgm:prSet>
      <dgm:spPr/>
    </dgm:pt>
    <dgm:pt modelId="{6DEBDEDF-C863-4209-A62C-15775F78175C}" type="pres">
      <dgm:prSet presAssocID="{121FBE60-9DB7-4092-BD9C-D6D54B2AB4A1}" presName="sibTrans" presStyleCnt="0"/>
      <dgm:spPr/>
    </dgm:pt>
    <dgm:pt modelId="{102F32BC-C1C4-4846-BC23-C8A8A150F9D4}" type="pres">
      <dgm:prSet presAssocID="{06A25BE9-8355-421F-B045-68A1C48FDC8A}" presName="compositeNode" presStyleCnt="0">
        <dgm:presLayoutVars>
          <dgm:bulletEnabled val="1"/>
        </dgm:presLayoutVars>
      </dgm:prSet>
      <dgm:spPr/>
    </dgm:pt>
    <dgm:pt modelId="{0F45C174-888B-4E6F-88A0-4148347B7ADB}" type="pres">
      <dgm:prSet presAssocID="{06A25BE9-8355-421F-B045-68A1C48FDC8A}" presName="bgRect" presStyleLbl="alignNode1" presStyleIdx="2" presStyleCnt="4"/>
      <dgm:spPr/>
    </dgm:pt>
    <dgm:pt modelId="{310A2F85-6EB4-4C98-B94A-DAA06E54F7C6}" type="pres">
      <dgm:prSet presAssocID="{C1B4DF58-87DC-406C-997D-1723C5C947E4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8DD786EC-4DA9-441E-A5B7-AE1F553D9656}" type="pres">
      <dgm:prSet presAssocID="{06A25BE9-8355-421F-B045-68A1C48FDC8A}" presName="nodeRect" presStyleLbl="alignNode1" presStyleIdx="2" presStyleCnt="4">
        <dgm:presLayoutVars>
          <dgm:bulletEnabled val="1"/>
        </dgm:presLayoutVars>
      </dgm:prSet>
      <dgm:spPr/>
    </dgm:pt>
    <dgm:pt modelId="{17CBA950-4CCA-4807-8E2F-EED457FE5F33}" type="pres">
      <dgm:prSet presAssocID="{C1B4DF58-87DC-406C-997D-1723C5C947E4}" presName="sibTrans" presStyleCnt="0"/>
      <dgm:spPr/>
    </dgm:pt>
    <dgm:pt modelId="{289A6F20-9BD3-4A0C-8325-13EEFA770821}" type="pres">
      <dgm:prSet presAssocID="{03308587-C4F5-401E-9E78-E643F6566CD1}" presName="compositeNode" presStyleCnt="0">
        <dgm:presLayoutVars>
          <dgm:bulletEnabled val="1"/>
        </dgm:presLayoutVars>
      </dgm:prSet>
      <dgm:spPr/>
    </dgm:pt>
    <dgm:pt modelId="{BC064E8C-F726-472E-A1D7-775D18DFAB9F}" type="pres">
      <dgm:prSet presAssocID="{03308587-C4F5-401E-9E78-E643F6566CD1}" presName="bgRect" presStyleLbl="alignNode1" presStyleIdx="3" presStyleCnt="4"/>
      <dgm:spPr/>
    </dgm:pt>
    <dgm:pt modelId="{C5797694-5A0C-4BF0-A0CA-E207154167DC}" type="pres">
      <dgm:prSet presAssocID="{40B109C8-FD29-40FB-9A1F-5D86FFC85125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E6FB4570-21DA-4E84-ABFE-A2D5A3F80330}" type="pres">
      <dgm:prSet presAssocID="{03308587-C4F5-401E-9E78-E643F6566CD1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90608904-2415-45DD-9E9F-4F505FA92317}" type="presOf" srcId="{06A25BE9-8355-421F-B045-68A1C48FDC8A}" destId="{0F45C174-888B-4E6F-88A0-4148347B7ADB}" srcOrd="0" destOrd="0" presId="urn:microsoft.com/office/officeart/2016/7/layout/LinearBlockProcessNumbered"/>
    <dgm:cxn modelId="{F318241A-1E2B-4011-BB39-A0303DE8402B}" type="presOf" srcId="{121FBE60-9DB7-4092-BD9C-D6D54B2AB4A1}" destId="{1C0005E1-BA9B-41F0-8846-657CC16F2B57}" srcOrd="0" destOrd="0" presId="urn:microsoft.com/office/officeart/2016/7/layout/LinearBlockProcessNumbered"/>
    <dgm:cxn modelId="{AF55811A-0D27-40FB-BF44-E90F11B58FD8}" type="presOf" srcId="{D149EF53-58D9-44F6-97AF-AB80DD15C59F}" destId="{52E75B49-9494-4F49-A5D7-5181805C308D}" srcOrd="0" destOrd="0" presId="urn:microsoft.com/office/officeart/2016/7/layout/LinearBlockProcessNumbered"/>
    <dgm:cxn modelId="{EFC9CA1D-E125-4DF0-A41C-ADF213774BA4}" type="presOf" srcId="{A7FA49A3-2368-4783-9424-FD6808296B81}" destId="{3941CA5E-945E-45D0-95F7-01985DCF8624}" srcOrd="1" destOrd="0" presId="urn:microsoft.com/office/officeart/2016/7/layout/LinearBlockProcessNumbered"/>
    <dgm:cxn modelId="{F4510836-C69E-47B3-ABB4-3D4B1EE4B819}" type="presOf" srcId="{03308587-C4F5-401E-9E78-E643F6566CD1}" destId="{E6FB4570-21DA-4E84-ABFE-A2D5A3F80330}" srcOrd="1" destOrd="0" presId="urn:microsoft.com/office/officeart/2016/7/layout/LinearBlockProcessNumbered"/>
    <dgm:cxn modelId="{66D64945-68E6-4F2E-B629-CD1CB91B4715}" type="presOf" srcId="{20E73A1E-0D12-4925-A452-052FE6E1370F}" destId="{8DD786EC-4DA9-441E-A5B7-AE1F553D9656}" srcOrd="0" destOrd="1" presId="urn:microsoft.com/office/officeart/2016/7/layout/LinearBlockProcessNumbered"/>
    <dgm:cxn modelId="{1771F845-1988-473B-8946-D3B9B13B96B9}" type="presOf" srcId="{F252291E-19C4-4951-9D0A-80B19CE49512}" destId="{8922D117-EC3A-40AB-BD9E-BC0ECB36E4A2}" srcOrd="0" destOrd="0" presId="urn:microsoft.com/office/officeart/2016/7/layout/LinearBlockProcessNumbered"/>
    <dgm:cxn modelId="{83C63348-5C99-42E5-8571-DC1C47461682}" srcId="{D149EF53-58D9-44F6-97AF-AB80DD15C59F}" destId="{06A25BE9-8355-421F-B045-68A1C48FDC8A}" srcOrd="2" destOrd="0" parTransId="{67F5F16C-711F-481F-884B-505979E86A7D}" sibTransId="{C1B4DF58-87DC-406C-997D-1723C5C947E4}"/>
    <dgm:cxn modelId="{F9933F4C-D25C-4240-80DD-BFA4DE651C6F}" srcId="{06A25BE9-8355-421F-B045-68A1C48FDC8A}" destId="{20E73A1E-0D12-4925-A452-052FE6E1370F}" srcOrd="0" destOrd="0" parTransId="{ED6B761E-F200-418B-98D7-8F52CB884888}" sibTransId="{44723384-159B-4030-9E86-B7EE9FEA3A66}"/>
    <dgm:cxn modelId="{EACDB555-C422-46DD-9EEB-478FE3A1A75C}" type="presOf" srcId="{C1B4DF58-87DC-406C-997D-1723C5C947E4}" destId="{310A2F85-6EB4-4C98-B94A-DAA06E54F7C6}" srcOrd="0" destOrd="0" presId="urn:microsoft.com/office/officeart/2016/7/layout/LinearBlockProcessNumbered"/>
    <dgm:cxn modelId="{FAA2EF59-C54D-4FE9-9BC9-C4B4F4D9266C}" type="presOf" srcId="{06A25BE9-8355-421F-B045-68A1C48FDC8A}" destId="{8DD786EC-4DA9-441E-A5B7-AE1F553D9656}" srcOrd="1" destOrd="0" presId="urn:microsoft.com/office/officeart/2016/7/layout/LinearBlockProcessNumbered"/>
    <dgm:cxn modelId="{9D2D756F-6E1A-4034-BE4F-76EC1B7D0EC3}" type="presOf" srcId="{A7FA49A3-2368-4783-9424-FD6808296B81}" destId="{6B2C54A1-8A46-4CC4-AA96-559DE1AA06E1}" srcOrd="0" destOrd="0" presId="urn:microsoft.com/office/officeart/2016/7/layout/LinearBlockProcessNumbered"/>
    <dgm:cxn modelId="{996E2370-2961-4801-AAF5-28DD191979AC}" srcId="{D149EF53-58D9-44F6-97AF-AB80DD15C59F}" destId="{A7FA49A3-2368-4783-9424-FD6808296B81}" srcOrd="1" destOrd="0" parTransId="{E0CDA7EA-6F35-4A16-913D-DB53450D91FF}" sibTransId="{121FBE60-9DB7-4092-BD9C-D6D54B2AB4A1}"/>
    <dgm:cxn modelId="{61A7EE86-A11F-4FFC-A8AD-6807E125AF4E}" type="presOf" srcId="{B579C3A1-8EAF-42D2-BAEC-08F5F005FD0D}" destId="{8DD786EC-4DA9-441E-A5B7-AE1F553D9656}" srcOrd="0" destOrd="2" presId="urn:microsoft.com/office/officeart/2016/7/layout/LinearBlockProcessNumbered"/>
    <dgm:cxn modelId="{1475A587-9D2A-4D39-892F-37F5B8E7CEFB}" type="presOf" srcId="{F2B2AADD-37CE-44A9-948F-BC9F05C9F338}" destId="{74044BA9-1F26-495C-9BD6-AE6948F3960F}" srcOrd="0" destOrd="0" presId="urn:microsoft.com/office/officeart/2016/7/layout/LinearBlockProcessNumbered"/>
    <dgm:cxn modelId="{E4079992-45F2-4722-A045-66D67F079B80}" type="presOf" srcId="{F252291E-19C4-4951-9D0A-80B19CE49512}" destId="{264F8040-C00C-41B8-BB38-694116D1EEFA}" srcOrd="1" destOrd="0" presId="urn:microsoft.com/office/officeart/2016/7/layout/LinearBlockProcessNumbered"/>
    <dgm:cxn modelId="{08EF42B6-12B4-4646-A6CD-6343DEAB605A}" srcId="{D149EF53-58D9-44F6-97AF-AB80DD15C59F}" destId="{03308587-C4F5-401E-9E78-E643F6566CD1}" srcOrd="3" destOrd="0" parTransId="{30BED63C-F5B8-41EB-9064-B5A379C75E64}" sibTransId="{40B109C8-FD29-40FB-9A1F-5D86FFC85125}"/>
    <dgm:cxn modelId="{E765E1B7-4FB3-4C0E-9527-E231C6DADBC4}" srcId="{06A25BE9-8355-421F-B045-68A1C48FDC8A}" destId="{B579C3A1-8EAF-42D2-BAEC-08F5F005FD0D}" srcOrd="1" destOrd="0" parTransId="{6D8B3890-478D-40DB-AA5C-5EC0C83706C6}" sibTransId="{FF935A5C-CC9F-4F8F-8E4E-B1DEEA7DABCD}"/>
    <dgm:cxn modelId="{37576ACF-D747-43A6-A2DF-D725F4EA3942}" type="presOf" srcId="{40B109C8-FD29-40FB-9A1F-5D86FFC85125}" destId="{C5797694-5A0C-4BF0-A0CA-E207154167DC}" srcOrd="0" destOrd="0" presId="urn:microsoft.com/office/officeart/2016/7/layout/LinearBlockProcessNumbered"/>
    <dgm:cxn modelId="{110E8BEF-EEBC-4FE8-815B-2AFF08336434}" srcId="{D149EF53-58D9-44F6-97AF-AB80DD15C59F}" destId="{F252291E-19C4-4951-9D0A-80B19CE49512}" srcOrd="0" destOrd="0" parTransId="{4919F77A-48CE-4D85-808A-9797AFF64BEA}" sibTransId="{F2B2AADD-37CE-44A9-948F-BC9F05C9F338}"/>
    <dgm:cxn modelId="{307AA3FB-83C6-49DF-940B-D362A7314D92}" type="presOf" srcId="{03308587-C4F5-401E-9E78-E643F6566CD1}" destId="{BC064E8C-F726-472E-A1D7-775D18DFAB9F}" srcOrd="0" destOrd="0" presId="urn:microsoft.com/office/officeart/2016/7/layout/LinearBlockProcessNumbered"/>
    <dgm:cxn modelId="{74FFF766-FADB-428D-A9A4-FB4940B7421D}" type="presParOf" srcId="{52E75B49-9494-4F49-A5D7-5181805C308D}" destId="{ABDC4421-B639-4AFE-84A8-CE33BCB7D957}" srcOrd="0" destOrd="0" presId="urn:microsoft.com/office/officeart/2016/7/layout/LinearBlockProcessNumbered"/>
    <dgm:cxn modelId="{BBB73EF3-29D7-41C9-9878-4F00E10A9555}" type="presParOf" srcId="{ABDC4421-B639-4AFE-84A8-CE33BCB7D957}" destId="{8922D117-EC3A-40AB-BD9E-BC0ECB36E4A2}" srcOrd="0" destOrd="0" presId="urn:microsoft.com/office/officeart/2016/7/layout/LinearBlockProcessNumbered"/>
    <dgm:cxn modelId="{5034A7EA-894F-4DC1-A317-FD38D1C42A44}" type="presParOf" srcId="{ABDC4421-B639-4AFE-84A8-CE33BCB7D957}" destId="{74044BA9-1F26-495C-9BD6-AE6948F3960F}" srcOrd="1" destOrd="0" presId="urn:microsoft.com/office/officeart/2016/7/layout/LinearBlockProcessNumbered"/>
    <dgm:cxn modelId="{9F77468C-BD72-4786-87F2-9CB482D7B3D3}" type="presParOf" srcId="{ABDC4421-B639-4AFE-84A8-CE33BCB7D957}" destId="{264F8040-C00C-41B8-BB38-694116D1EEFA}" srcOrd="2" destOrd="0" presId="urn:microsoft.com/office/officeart/2016/7/layout/LinearBlockProcessNumbered"/>
    <dgm:cxn modelId="{9A0ACA1D-E136-45CE-9D2E-178B9DC0392F}" type="presParOf" srcId="{52E75B49-9494-4F49-A5D7-5181805C308D}" destId="{0F60FD48-ACAF-47F9-995E-C094016CD023}" srcOrd="1" destOrd="0" presId="urn:microsoft.com/office/officeart/2016/7/layout/LinearBlockProcessNumbered"/>
    <dgm:cxn modelId="{FA1297B6-4DCB-411B-A3BE-BA7263DB712A}" type="presParOf" srcId="{52E75B49-9494-4F49-A5D7-5181805C308D}" destId="{E7AF769C-DD0E-4C11-8907-3B45073AD8DD}" srcOrd="2" destOrd="0" presId="urn:microsoft.com/office/officeart/2016/7/layout/LinearBlockProcessNumbered"/>
    <dgm:cxn modelId="{68144BED-7268-48EF-9F18-D74867D7E7E1}" type="presParOf" srcId="{E7AF769C-DD0E-4C11-8907-3B45073AD8DD}" destId="{6B2C54A1-8A46-4CC4-AA96-559DE1AA06E1}" srcOrd="0" destOrd="0" presId="urn:microsoft.com/office/officeart/2016/7/layout/LinearBlockProcessNumbered"/>
    <dgm:cxn modelId="{C64131B2-6A13-4DD8-904F-5F5D8BC39DF7}" type="presParOf" srcId="{E7AF769C-DD0E-4C11-8907-3B45073AD8DD}" destId="{1C0005E1-BA9B-41F0-8846-657CC16F2B57}" srcOrd="1" destOrd="0" presId="urn:microsoft.com/office/officeart/2016/7/layout/LinearBlockProcessNumbered"/>
    <dgm:cxn modelId="{02F54C01-3236-43E8-8128-64F7D4038D68}" type="presParOf" srcId="{E7AF769C-DD0E-4C11-8907-3B45073AD8DD}" destId="{3941CA5E-945E-45D0-95F7-01985DCF8624}" srcOrd="2" destOrd="0" presId="urn:microsoft.com/office/officeart/2016/7/layout/LinearBlockProcessNumbered"/>
    <dgm:cxn modelId="{C430DD05-8462-4E4D-8DB8-99AEE8901842}" type="presParOf" srcId="{52E75B49-9494-4F49-A5D7-5181805C308D}" destId="{6DEBDEDF-C863-4209-A62C-15775F78175C}" srcOrd="3" destOrd="0" presId="urn:microsoft.com/office/officeart/2016/7/layout/LinearBlockProcessNumbered"/>
    <dgm:cxn modelId="{BC432D65-7477-480E-9481-A34C08A0A6A6}" type="presParOf" srcId="{52E75B49-9494-4F49-A5D7-5181805C308D}" destId="{102F32BC-C1C4-4846-BC23-C8A8A150F9D4}" srcOrd="4" destOrd="0" presId="urn:microsoft.com/office/officeart/2016/7/layout/LinearBlockProcessNumbered"/>
    <dgm:cxn modelId="{4BEAF5CA-0662-4ECE-A003-20FB3B8E2750}" type="presParOf" srcId="{102F32BC-C1C4-4846-BC23-C8A8A150F9D4}" destId="{0F45C174-888B-4E6F-88A0-4148347B7ADB}" srcOrd="0" destOrd="0" presId="urn:microsoft.com/office/officeart/2016/7/layout/LinearBlockProcessNumbered"/>
    <dgm:cxn modelId="{A00CA4D7-2AFD-4CEF-AC09-8486F15B0FFE}" type="presParOf" srcId="{102F32BC-C1C4-4846-BC23-C8A8A150F9D4}" destId="{310A2F85-6EB4-4C98-B94A-DAA06E54F7C6}" srcOrd="1" destOrd="0" presId="urn:microsoft.com/office/officeart/2016/7/layout/LinearBlockProcessNumbered"/>
    <dgm:cxn modelId="{6656A109-DE2B-425C-98A5-202DE713DA2B}" type="presParOf" srcId="{102F32BC-C1C4-4846-BC23-C8A8A150F9D4}" destId="{8DD786EC-4DA9-441E-A5B7-AE1F553D9656}" srcOrd="2" destOrd="0" presId="urn:microsoft.com/office/officeart/2016/7/layout/LinearBlockProcessNumbered"/>
    <dgm:cxn modelId="{3EC12119-0997-406C-90C0-F4D4E2D50915}" type="presParOf" srcId="{52E75B49-9494-4F49-A5D7-5181805C308D}" destId="{17CBA950-4CCA-4807-8E2F-EED457FE5F33}" srcOrd="5" destOrd="0" presId="urn:microsoft.com/office/officeart/2016/7/layout/LinearBlockProcessNumbered"/>
    <dgm:cxn modelId="{31B152BF-7C16-47BF-AD1D-2313E94A3BC9}" type="presParOf" srcId="{52E75B49-9494-4F49-A5D7-5181805C308D}" destId="{289A6F20-9BD3-4A0C-8325-13EEFA770821}" srcOrd="6" destOrd="0" presId="urn:microsoft.com/office/officeart/2016/7/layout/LinearBlockProcessNumbered"/>
    <dgm:cxn modelId="{AFA7C3E6-8477-482B-BCCB-1D0499A6EE37}" type="presParOf" srcId="{289A6F20-9BD3-4A0C-8325-13EEFA770821}" destId="{BC064E8C-F726-472E-A1D7-775D18DFAB9F}" srcOrd="0" destOrd="0" presId="urn:microsoft.com/office/officeart/2016/7/layout/LinearBlockProcessNumbered"/>
    <dgm:cxn modelId="{1966B93B-B975-4275-ADC3-B7BE588D6EAC}" type="presParOf" srcId="{289A6F20-9BD3-4A0C-8325-13EEFA770821}" destId="{C5797694-5A0C-4BF0-A0CA-E207154167DC}" srcOrd="1" destOrd="0" presId="urn:microsoft.com/office/officeart/2016/7/layout/LinearBlockProcessNumbered"/>
    <dgm:cxn modelId="{FF1A1082-0286-4B02-B520-D51DFABE86F2}" type="presParOf" srcId="{289A6F20-9BD3-4A0C-8325-13EEFA770821}" destId="{E6FB4570-21DA-4E84-ABFE-A2D5A3F80330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FC5BAC-D8C5-49F5-A72F-A02E126AB58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A0BA9DC-7BDC-4C9C-8A2F-E36301358C4C}">
      <dgm:prSet/>
      <dgm:spPr/>
      <dgm:t>
        <a:bodyPr/>
        <a:lstStyle/>
        <a:p>
          <a:r>
            <a:rPr lang="en-US"/>
            <a:t>Scheduled day(s) and time(s)</a:t>
          </a:r>
        </a:p>
      </dgm:t>
    </dgm:pt>
    <dgm:pt modelId="{0BA4BC12-20BB-4CF4-8F97-4C56002DC7D0}" type="parTrans" cxnId="{CB6DFCA8-AAFE-497B-A85B-FA0C79BDA6C1}">
      <dgm:prSet/>
      <dgm:spPr/>
      <dgm:t>
        <a:bodyPr/>
        <a:lstStyle/>
        <a:p>
          <a:endParaRPr lang="en-US"/>
        </a:p>
      </dgm:t>
    </dgm:pt>
    <dgm:pt modelId="{8F290F5E-72A8-41A3-8919-66414526E2A5}" type="sibTrans" cxnId="{CB6DFCA8-AAFE-497B-A85B-FA0C79BDA6C1}">
      <dgm:prSet/>
      <dgm:spPr/>
      <dgm:t>
        <a:bodyPr/>
        <a:lstStyle/>
        <a:p>
          <a:endParaRPr lang="en-US"/>
        </a:p>
      </dgm:t>
    </dgm:pt>
    <dgm:pt modelId="{A0B85404-1E18-41EA-A550-E50CF1ADAF6E}">
      <dgm:prSet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BUT</a:t>
          </a:r>
          <a:r>
            <a:rPr lang="en-US" dirty="0"/>
            <a:t> flexibility for appointments (if possible)</a:t>
          </a:r>
        </a:p>
      </dgm:t>
    </dgm:pt>
    <dgm:pt modelId="{20417694-A648-41F3-BF0F-B1D82BB8C79D}" type="parTrans" cxnId="{F184BD31-9506-47F7-B4C8-E40E5E3086D4}">
      <dgm:prSet/>
      <dgm:spPr/>
      <dgm:t>
        <a:bodyPr/>
        <a:lstStyle/>
        <a:p>
          <a:endParaRPr lang="en-US"/>
        </a:p>
      </dgm:t>
    </dgm:pt>
    <dgm:pt modelId="{75169279-3AE9-486F-970D-4BC4CFD6AA64}" type="sibTrans" cxnId="{F184BD31-9506-47F7-B4C8-E40E5E3086D4}">
      <dgm:prSet/>
      <dgm:spPr/>
      <dgm:t>
        <a:bodyPr/>
        <a:lstStyle/>
        <a:p>
          <a:endParaRPr lang="en-US"/>
        </a:p>
      </dgm:t>
    </dgm:pt>
    <dgm:pt modelId="{04CD6F2C-CD12-4FC6-A168-2CF1BD7986F4}">
      <dgm:prSet/>
      <dgm:spPr/>
      <dgm:t>
        <a:bodyPr/>
        <a:lstStyle/>
        <a:p>
          <a:r>
            <a:rPr lang="en-US"/>
            <a:t>Private vs. group office hours</a:t>
          </a:r>
        </a:p>
      </dgm:t>
    </dgm:pt>
    <dgm:pt modelId="{EBBA3B09-79ED-44D0-BB4A-ED218CF83CA2}" type="parTrans" cxnId="{17ECDE3B-9FA3-4456-AF7F-50E223445A9D}">
      <dgm:prSet/>
      <dgm:spPr/>
      <dgm:t>
        <a:bodyPr/>
        <a:lstStyle/>
        <a:p>
          <a:endParaRPr lang="en-US"/>
        </a:p>
      </dgm:t>
    </dgm:pt>
    <dgm:pt modelId="{327DF451-7ABC-4D04-B642-177EBC77D611}" type="sibTrans" cxnId="{17ECDE3B-9FA3-4456-AF7F-50E223445A9D}">
      <dgm:prSet/>
      <dgm:spPr/>
      <dgm:t>
        <a:bodyPr/>
        <a:lstStyle/>
        <a:p>
          <a:endParaRPr lang="en-US"/>
        </a:p>
      </dgm:t>
    </dgm:pt>
    <dgm:pt modelId="{2A75FB97-7127-4607-9685-78DFA1D44833}">
      <dgm:prSet/>
      <dgm:spPr/>
      <dgm:t>
        <a:bodyPr/>
        <a:lstStyle/>
        <a:p>
          <a:r>
            <a:rPr lang="en-US" dirty="0"/>
            <a:t>Group feedback sessions (built into course time or optional and recorded alternate time)</a:t>
          </a:r>
        </a:p>
      </dgm:t>
    </dgm:pt>
    <dgm:pt modelId="{970F5E2C-E47F-4D34-AF66-4CC3D0EA5147}" type="parTrans" cxnId="{6F863622-AB67-480E-81E0-C0D603C5AD5B}">
      <dgm:prSet/>
      <dgm:spPr/>
      <dgm:t>
        <a:bodyPr/>
        <a:lstStyle/>
        <a:p>
          <a:endParaRPr lang="en-US"/>
        </a:p>
      </dgm:t>
    </dgm:pt>
    <dgm:pt modelId="{A8D64F59-F3D0-4608-A5E2-479FA97F3F88}" type="sibTrans" cxnId="{6F863622-AB67-480E-81E0-C0D603C5AD5B}">
      <dgm:prSet/>
      <dgm:spPr/>
      <dgm:t>
        <a:bodyPr/>
        <a:lstStyle/>
        <a:p>
          <a:endParaRPr lang="en-US"/>
        </a:p>
      </dgm:t>
    </dgm:pt>
    <dgm:pt modelId="{FDB4B597-7258-4BE7-BEE1-79B9F8517E91}" type="pres">
      <dgm:prSet presAssocID="{5DFC5BAC-D8C5-49F5-A72F-A02E126AB584}" presName="root" presStyleCnt="0">
        <dgm:presLayoutVars>
          <dgm:dir/>
          <dgm:resizeHandles val="exact"/>
        </dgm:presLayoutVars>
      </dgm:prSet>
      <dgm:spPr/>
    </dgm:pt>
    <dgm:pt modelId="{70D1EBE6-C7E7-45BA-8A0D-27E0150D83FE}" type="pres">
      <dgm:prSet presAssocID="{5DFC5BAC-D8C5-49F5-A72F-A02E126AB584}" presName="container" presStyleCnt="0">
        <dgm:presLayoutVars>
          <dgm:dir/>
          <dgm:resizeHandles val="exact"/>
        </dgm:presLayoutVars>
      </dgm:prSet>
      <dgm:spPr/>
    </dgm:pt>
    <dgm:pt modelId="{3393B55A-E032-4434-83FD-7E38DD52657B}" type="pres">
      <dgm:prSet presAssocID="{9A0BA9DC-7BDC-4C9C-8A2F-E36301358C4C}" presName="compNode" presStyleCnt="0"/>
      <dgm:spPr/>
    </dgm:pt>
    <dgm:pt modelId="{97CF7D2F-36CB-4183-9DFF-97403A101513}" type="pres">
      <dgm:prSet presAssocID="{9A0BA9DC-7BDC-4C9C-8A2F-E36301358C4C}" presName="iconBgRect" presStyleLbl="bgShp" presStyleIdx="0" presStyleCnt="4"/>
      <dgm:spPr/>
    </dgm:pt>
    <dgm:pt modelId="{985217BA-AC8E-44B9-8095-917B08DF4735}" type="pres">
      <dgm:prSet presAssocID="{9A0BA9DC-7BDC-4C9C-8A2F-E36301358C4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6D8AD6D9-B62E-4F67-BE50-C3391FAC4D2C}" type="pres">
      <dgm:prSet presAssocID="{9A0BA9DC-7BDC-4C9C-8A2F-E36301358C4C}" presName="spaceRect" presStyleCnt="0"/>
      <dgm:spPr/>
    </dgm:pt>
    <dgm:pt modelId="{27FC277A-33FA-4124-B615-92696722E17D}" type="pres">
      <dgm:prSet presAssocID="{9A0BA9DC-7BDC-4C9C-8A2F-E36301358C4C}" presName="textRect" presStyleLbl="revTx" presStyleIdx="0" presStyleCnt="4">
        <dgm:presLayoutVars>
          <dgm:chMax val="1"/>
          <dgm:chPref val="1"/>
        </dgm:presLayoutVars>
      </dgm:prSet>
      <dgm:spPr/>
    </dgm:pt>
    <dgm:pt modelId="{53032B09-2F30-43DF-B1BD-9DFF4E953256}" type="pres">
      <dgm:prSet presAssocID="{8F290F5E-72A8-41A3-8919-66414526E2A5}" presName="sibTrans" presStyleLbl="sibTrans2D1" presStyleIdx="0" presStyleCnt="0"/>
      <dgm:spPr/>
    </dgm:pt>
    <dgm:pt modelId="{973F69D4-A1EC-4629-9324-60DCC493A5C9}" type="pres">
      <dgm:prSet presAssocID="{A0B85404-1E18-41EA-A550-E50CF1ADAF6E}" presName="compNode" presStyleCnt="0"/>
      <dgm:spPr/>
    </dgm:pt>
    <dgm:pt modelId="{B995553A-3873-4853-ABFC-7A119F5A7E15}" type="pres">
      <dgm:prSet presAssocID="{A0B85404-1E18-41EA-A550-E50CF1ADAF6E}" presName="iconBgRect" presStyleLbl="bgShp" presStyleIdx="1" presStyleCnt="4"/>
      <dgm:spPr/>
    </dgm:pt>
    <dgm:pt modelId="{F0657E3A-5038-4E02-A4B1-A9999E14E0AB}" type="pres">
      <dgm:prSet presAssocID="{A0B85404-1E18-41EA-A550-E50CF1ADAF6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9754751F-3E84-4209-BA93-3EF3F4101EF0}" type="pres">
      <dgm:prSet presAssocID="{A0B85404-1E18-41EA-A550-E50CF1ADAF6E}" presName="spaceRect" presStyleCnt="0"/>
      <dgm:spPr/>
    </dgm:pt>
    <dgm:pt modelId="{27C88155-8EFA-4BF5-A151-34F0F1AFB592}" type="pres">
      <dgm:prSet presAssocID="{A0B85404-1E18-41EA-A550-E50CF1ADAF6E}" presName="textRect" presStyleLbl="revTx" presStyleIdx="1" presStyleCnt="4">
        <dgm:presLayoutVars>
          <dgm:chMax val="1"/>
          <dgm:chPref val="1"/>
        </dgm:presLayoutVars>
      </dgm:prSet>
      <dgm:spPr/>
    </dgm:pt>
    <dgm:pt modelId="{858B2A33-0AC7-4759-818A-E6BF5ADFAC6A}" type="pres">
      <dgm:prSet presAssocID="{75169279-3AE9-486F-970D-4BC4CFD6AA64}" presName="sibTrans" presStyleLbl="sibTrans2D1" presStyleIdx="0" presStyleCnt="0"/>
      <dgm:spPr/>
    </dgm:pt>
    <dgm:pt modelId="{F8B141FF-839F-45D3-9785-7F6570C2DB0B}" type="pres">
      <dgm:prSet presAssocID="{04CD6F2C-CD12-4FC6-A168-2CF1BD7986F4}" presName="compNode" presStyleCnt="0"/>
      <dgm:spPr/>
    </dgm:pt>
    <dgm:pt modelId="{CA7BEC03-A01C-4F3B-933C-79B93DE1CEE4}" type="pres">
      <dgm:prSet presAssocID="{04CD6F2C-CD12-4FC6-A168-2CF1BD7986F4}" presName="iconBgRect" presStyleLbl="bgShp" presStyleIdx="2" presStyleCnt="4"/>
      <dgm:spPr/>
    </dgm:pt>
    <dgm:pt modelId="{6C02EA9C-5D19-4717-933F-45EF2F61B5EC}" type="pres">
      <dgm:prSet presAssocID="{04CD6F2C-CD12-4FC6-A168-2CF1BD7986F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41DAA960-AB91-4D53-ABB7-AAB859CF746E}" type="pres">
      <dgm:prSet presAssocID="{04CD6F2C-CD12-4FC6-A168-2CF1BD7986F4}" presName="spaceRect" presStyleCnt="0"/>
      <dgm:spPr/>
    </dgm:pt>
    <dgm:pt modelId="{BD71EACC-E304-477E-B720-5B49C04BAEE6}" type="pres">
      <dgm:prSet presAssocID="{04CD6F2C-CD12-4FC6-A168-2CF1BD7986F4}" presName="textRect" presStyleLbl="revTx" presStyleIdx="2" presStyleCnt="4">
        <dgm:presLayoutVars>
          <dgm:chMax val="1"/>
          <dgm:chPref val="1"/>
        </dgm:presLayoutVars>
      </dgm:prSet>
      <dgm:spPr/>
    </dgm:pt>
    <dgm:pt modelId="{8264545E-50E6-4D1C-83CF-AA91D0A14504}" type="pres">
      <dgm:prSet presAssocID="{327DF451-7ABC-4D04-B642-177EBC77D611}" presName="sibTrans" presStyleLbl="sibTrans2D1" presStyleIdx="0" presStyleCnt="0"/>
      <dgm:spPr/>
    </dgm:pt>
    <dgm:pt modelId="{20751013-DE55-4678-BFA1-324903401B6D}" type="pres">
      <dgm:prSet presAssocID="{2A75FB97-7127-4607-9685-78DFA1D44833}" presName="compNode" presStyleCnt="0"/>
      <dgm:spPr/>
    </dgm:pt>
    <dgm:pt modelId="{0D6C1040-F682-4994-9198-9FDB3DC40B75}" type="pres">
      <dgm:prSet presAssocID="{2A75FB97-7127-4607-9685-78DFA1D44833}" presName="iconBgRect" presStyleLbl="bgShp" presStyleIdx="3" presStyleCnt="4"/>
      <dgm:spPr/>
    </dgm:pt>
    <dgm:pt modelId="{FCA58C36-680D-4A1F-988D-9D778C7C71A2}" type="pres">
      <dgm:prSet presAssocID="{2A75FB97-7127-4607-9685-78DFA1D4483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0FE62CA3-1D55-4BAD-AC5E-5D6548D77BC6}" type="pres">
      <dgm:prSet presAssocID="{2A75FB97-7127-4607-9685-78DFA1D44833}" presName="spaceRect" presStyleCnt="0"/>
      <dgm:spPr/>
    </dgm:pt>
    <dgm:pt modelId="{0054D128-FD2E-48B9-A2DA-47D1CDB779E9}" type="pres">
      <dgm:prSet presAssocID="{2A75FB97-7127-4607-9685-78DFA1D4483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4238B20-9C9F-4BAF-A365-6CB69362F613}" type="presOf" srcId="{A0B85404-1E18-41EA-A550-E50CF1ADAF6E}" destId="{27C88155-8EFA-4BF5-A151-34F0F1AFB592}" srcOrd="0" destOrd="0" presId="urn:microsoft.com/office/officeart/2018/2/layout/IconCircleList"/>
    <dgm:cxn modelId="{6F863622-AB67-480E-81E0-C0D603C5AD5B}" srcId="{5DFC5BAC-D8C5-49F5-A72F-A02E126AB584}" destId="{2A75FB97-7127-4607-9685-78DFA1D44833}" srcOrd="3" destOrd="0" parTransId="{970F5E2C-E47F-4D34-AF66-4CC3D0EA5147}" sibTransId="{A8D64F59-F3D0-4608-A5E2-479FA97F3F88}"/>
    <dgm:cxn modelId="{F184BD31-9506-47F7-B4C8-E40E5E3086D4}" srcId="{5DFC5BAC-D8C5-49F5-A72F-A02E126AB584}" destId="{A0B85404-1E18-41EA-A550-E50CF1ADAF6E}" srcOrd="1" destOrd="0" parTransId="{20417694-A648-41F3-BF0F-B1D82BB8C79D}" sibTransId="{75169279-3AE9-486F-970D-4BC4CFD6AA64}"/>
    <dgm:cxn modelId="{17ECDE3B-9FA3-4456-AF7F-50E223445A9D}" srcId="{5DFC5BAC-D8C5-49F5-A72F-A02E126AB584}" destId="{04CD6F2C-CD12-4FC6-A168-2CF1BD7986F4}" srcOrd="2" destOrd="0" parTransId="{EBBA3B09-79ED-44D0-BB4A-ED218CF83CA2}" sibTransId="{327DF451-7ABC-4D04-B642-177EBC77D611}"/>
    <dgm:cxn modelId="{8DAB494D-58A8-4426-AA06-7A46FCEA2F8C}" type="presOf" srcId="{8F290F5E-72A8-41A3-8919-66414526E2A5}" destId="{53032B09-2F30-43DF-B1BD-9DFF4E953256}" srcOrd="0" destOrd="0" presId="urn:microsoft.com/office/officeart/2018/2/layout/IconCircleList"/>
    <dgm:cxn modelId="{8769FD83-455B-47AF-A040-7667A82443F0}" type="presOf" srcId="{5DFC5BAC-D8C5-49F5-A72F-A02E126AB584}" destId="{FDB4B597-7258-4BE7-BEE1-79B9F8517E91}" srcOrd="0" destOrd="0" presId="urn:microsoft.com/office/officeart/2018/2/layout/IconCircleList"/>
    <dgm:cxn modelId="{D39D2D98-0496-4DD6-B502-E0CF5079D92E}" type="presOf" srcId="{327DF451-7ABC-4D04-B642-177EBC77D611}" destId="{8264545E-50E6-4D1C-83CF-AA91D0A14504}" srcOrd="0" destOrd="0" presId="urn:microsoft.com/office/officeart/2018/2/layout/IconCircleList"/>
    <dgm:cxn modelId="{0859C79E-D0CF-402D-9C74-A511F1EB8979}" type="presOf" srcId="{04CD6F2C-CD12-4FC6-A168-2CF1BD7986F4}" destId="{BD71EACC-E304-477E-B720-5B49C04BAEE6}" srcOrd="0" destOrd="0" presId="urn:microsoft.com/office/officeart/2018/2/layout/IconCircleList"/>
    <dgm:cxn modelId="{26ED2AA0-A753-4BA9-992D-0E5E721BCAAA}" type="presOf" srcId="{9A0BA9DC-7BDC-4C9C-8A2F-E36301358C4C}" destId="{27FC277A-33FA-4124-B615-92696722E17D}" srcOrd="0" destOrd="0" presId="urn:microsoft.com/office/officeart/2018/2/layout/IconCircleList"/>
    <dgm:cxn modelId="{CB6DFCA8-AAFE-497B-A85B-FA0C79BDA6C1}" srcId="{5DFC5BAC-D8C5-49F5-A72F-A02E126AB584}" destId="{9A0BA9DC-7BDC-4C9C-8A2F-E36301358C4C}" srcOrd="0" destOrd="0" parTransId="{0BA4BC12-20BB-4CF4-8F97-4C56002DC7D0}" sibTransId="{8F290F5E-72A8-41A3-8919-66414526E2A5}"/>
    <dgm:cxn modelId="{475F27CE-82E2-4C1D-99A0-E2D2D61D606A}" type="presOf" srcId="{75169279-3AE9-486F-970D-4BC4CFD6AA64}" destId="{858B2A33-0AC7-4759-818A-E6BF5ADFAC6A}" srcOrd="0" destOrd="0" presId="urn:microsoft.com/office/officeart/2018/2/layout/IconCircleList"/>
    <dgm:cxn modelId="{6B724BF7-2138-4910-8E79-E2CFA4B1D2AF}" type="presOf" srcId="{2A75FB97-7127-4607-9685-78DFA1D44833}" destId="{0054D128-FD2E-48B9-A2DA-47D1CDB779E9}" srcOrd="0" destOrd="0" presId="urn:microsoft.com/office/officeart/2018/2/layout/IconCircleList"/>
    <dgm:cxn modelId="{DF22B82E-320F-475F-B204-1079C91BD9D0}" type="presParOf" srcId="{FDB4B597-7258-4BE7-BEE1-79B9F8517E91}" destId="{70D1EBE6-C7E7-45BA-8A0D-27E0150D83FE}" srcOrd="0" destOrd="0" presId="urn:microsoft.com/office/officeart/2018/2/layout/IconCircleList"/>
    <dgm:cxn modelId="{9CBE6B7F-BBA1-4E1C-A35D-D2900B7B5AFE}" type="presParOf" srcId="{70D1EBE6-C7E7-45BA-8A0D-27E0150D83FE}" destId="{3393B55A-E032-4434-83FD-7E38DD52657B}" srcOrd="0" destOrd="0" presId="urn:microsoft.com/office/officeart/2018/2/layout/IconCircleList"/>
    <dgm:cxn modelId="{CE989F23-F953-4821-85F4-0CFF71D8863D}" type="presParOf" srcId="{3393B55A-E032-4434-83FD-7E38DD52657B}" destId="{97CF7D2F-36CB-4183-9DFF-97403A101513}" srcOrd="0" destOrd="0" presId="urn:microsoft.com/office/officeart/2018/2/layout/IconCircleList"/>
    <dgm:cxn modelId="{D04341BB-DE2C-473E-8E15-09D5720FF975}" type="presParOf" srcId="{3393B55A-E032-4434-83FD-7E38DD52657B}" destId="{985217BA-AC8E-44B9-8095-917B08DF4735}" srcOrd="1" destOrd="0" presId="urn:microsoft.com/office/officeart/2018/2/layout/IconCircleList"/>
    <dgm:cxn modelId="{2490BE38-E2A7-4B0B-BB81-0E366B4B18A5}" type="presParOf" srcId="{3393B55A-E032-4434-83FD-7E38DD52657B}" destId="{6D8AD6D9-B62E-4F67-BE50-C3391FAC4D2C}" srcOrd="2" destOrd="0" presId="urn:microsoft.com/office/officeart/2018/2/layout/IconCircleList"/>
    <dgm:cxn modelId="{0B424B38-839E-4475-8E58-21942C6CC028}" type="presParOf" srcId="{3393B55A-E032-4434-83FD-7E38DD52657B}" destId="{27FC277A-33FA-4124-B615-92696722E17D}" srcOrd="3" destOrd="0" presId="urn:microsoft.com/office/officeart/2018/2/layout/IconCircleList"/>
    <dgm:cxn modelId="{D3CACFCA-5902-408D-9FA9-A111011866CD}" type="presParOf" srcId="{70D1EBE6-C7E7-45BA-8A0D-27E0150D83FE}" destId="{53032B09-2F30-43DF-B1BD-9DFF4E953256}" srcOrd="1" destOrd="0" presId="urn:microsoft.com/office/officeart/2018/2/layout/IconCircleList"/>
    <dgm:cxn modelId="{BF1A434B-9A07-4952-9BC4-E53DBA1679A2}" type="presParOf" srcId="{70D1EBE6-C7E7-45BA-8A0D-27E0150D83FE}" destId="{973F69D4-A1EC-4629-9324-60DCC493A5C9}" srcOrd="2" destOrd="0" presId="urn:microsoft.com/office/officeart/2018/2/layout/IconCircleList"/>
    <dgm:cxn modelId="{61B85CA3-92CA-403D-BCB0-B5DD2FF4D58C}" type="presParOf" srcId="{973F69D4-A1EC-4629-9324-60DCC493A5C9}" destId="{B995553A-3873-4853-ABFC-7A119F5A7E15}" srcOrd="0" destOrd="0" presId="urn:microsoft.com/office/officeart/2018/2/layout/IconCircleList"/>
    <dgm:cxn modelId="{2D3A2C7B-B576-4C9D-8CBF-CC21C433857D}" type="presParOf" srcId="{973F69D4-A1EC-4629-9324-60DCC493A5C9}" destId="{F0657E3A-5038-4E02-A4B1-A9999E14E0AB}" srcOrd="1" destOrd="0" presId="urn:microsoft.com/office/officeart/2018/2/layout/IconCircleList"/>
    <dgm:cxn modelId="{298C4AEE-47C8-4C52-A5FB-4142979B3B4B}" type="presParOf" srcId="{973F69D4-A1EC-4629-9324-60DCC493A5C9}" destId="{9754751F-3E84-4209-BA93-3EF3F4101EF0}" srcOrd="2" destOrd="0" presId="urn:microsoft.com/office/officeart/2018/2/layout/IconCircleList"/>
    <dgm:cxn modelId="{B6FA057A-A3A4-4716-915A-493580B4C7A2}" type="presParOf" srcId="{973F69D4-A1EC-4629-9324-60DCC493A5C9}" destId="{27C88155-8EFA-4BF5-A151-34F0F1AFB592}" srcOrd="3" destOrd="0" presId="urn:microsoft.com/office/officeart/2018/2/layout/IconCircleList"/>
    <dgm:cxn modelId="{242FC105-0516-4753-9562-1996A987A75F}" type="presParOf" srcId="{70D1EBE6-C7E7-45BA-8A0D-27E0150D83FE}" destId="{858B2A33-0AC7-4759-818A-E6BF5ADFAC6A}" srcOrd="3" destOrd="0" presId="urn:microsoft.com/office/officeart/2018/2/layout/IconCircleList"/>
    <dgm:cxn modelId="{4010BA81-1E33-4E59-B90B-0EC6DD2AC993}" type="presParOf" srcId="{70D1EBE6-C7E7-45BA-8A0D-27E0150D83FE}" destId="{F8B141FF-839F-45D3-9785-7F6570C2DB0B}" srcOrd="4" destOrd="0" presId="urn:microsoft.com/office/officeart/2018/2/layout/IconCircleList"/>
    <dgm:cxn modelId="{DC70E021-3E4C-4096-A2C8-E75E88DA8728}" type="presParOf" srcId="{F8B141FF-839F-45D3-9785-7F6570C2DB0B}" destId="{CA7BEC03-A01C-4F3B-933C-79B93DE1CEE4}" srcOrd="0" destOrd="0" presId="urn:microsoft.com/office/officeart/2018/2/layout/IconCircleList"/>
    <dgm:cxn modelId="{1A18D29D-3F47-4145-A4DC-02B8E5422102}" type="presParOf" srcId="{F8B141FF-839F-45D3-9785-7F6570C2DB0B}" destId="{6C02EA9C-5D19-4717-933F-45EF2F61B5EC}" srcOrd="1" destOrd="0" presId="urn:microsoft.com/office/officeart/2018/2/layout/IconCircleList"/>
    <dgm:cxn modelId="{A8FE0001-6BBF-4229-B267-6BF093FB263F}" type="presParOf" srcId="{F8B141FF-839F-45D3-9785-7F6570C2DB0B}" destId="{41DAA960-AB91-4D53-ABB7-AAB859CF746E}" srcOrd="2" destOrd="0" presId="urn:microsoft.com/office/officeart/2018/2/layout/IconCircleList"/>
    <dgm:cxn modelId="{BF37654F-4274-4680-B131-0169F8F8FE09}" type="presParOf" srcId="{F8B141FF-839F-45D3-9785-7F6570C2DB0B}" destId="{BD71EACC-E304-477E-B720-5B49C04BAEE6}" srcOrd="3" destOrd="0" presId="urn:microsoft.com/office/officeart/2018/2/layout/IconCircleList"/>
    <dgm:cxn modelId="{3C102BA7-1F6E-4481-928D-66B7CE06579C}" type="presParOf" srcId="{70D1EBE6-C7E7-45BA-8A0D-27E0150D83FE}" destId="{8264545E-50E6-4D1C-83CF-AA91D0A14504}" srcOrd="5" destOrd="0" presId="urn:microsoft.com/office/officeart/2018/2/layout/IconCircleList"/>
    <dgm:cxn modelId="{F560BF47-94FF-4407-8B36-9F4773FC1136}" type="presParOf" srcId="{70D1EBE6-C7E7-45BA-8A0D-27E0150D83FE}" destId="{20751013-DE55-4678-BFA1-324903401B6D}" srcOrd="6" destOrd="0" presId="urn:microsoft.com/office/officeart/2018/2/layout/IconCircleList"/>
    <dgm:cxn modelId="{01BEFC7B-CEE4-4C9E-AC87-8D581EB02B31}" type="presParOf" srcId="{20751013-DE55-4678-BFA1-324903401B6D}" destId="{0D6C1040-F682-4994-9198-9FDB3DC40B75}" srcOrd="0" destOrd="0" presId="urn:microsoft.com/office/officeart/2018/2/layout/IconCircleList"/>
    <dgm:cxn modelId="{9D380048-29B8-4ACD-8CA6-9C42AA570DDC}" type="presParOf" srcId="{20751013-DE55-4678-BFA1-324903401B6D}" destId="{FCA58C36-680D-4A1F-988D-9D778C7C71A2}" srcOrd="1" destOrd="0" presId="urn:microsoft.com/office/officeart/2018/2/layout/IconCircleList"/>
    <dgm:cxn modelId="{8FFFC75C-52B8-4EE4-A5CD-EBC0C1D0800E}" type="presParOf" srcId="{20751013-DE55-4678-BFA1-324903401B6D}" destId="{0FE62CA3-1D55-4BAD-AC5E-5D6548D77BC6}" srcOrd="2" destOrd="0" presId="urn:microsoft.com/office/officeart/2018/2/layout/IconCircleList"/>
    <dgm:cxn modelId="{621C0B42-C41B-4307-9859-CB4463114A26}" type="presParOf" srcId="{20751013-DE55-4678-BFA1-324903401B6D}" destId="{0054D128-FD2E-48B9-A2DA-47D1CDB779E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3A60DB-8DEA-4DD8-ACB1-7595D42B312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F9805F7-AE6E-48D9-86DC-2D46337D52FC}">
      <dgm:prSet custT="1"/>
      <dgm:spPr/>
      <dgm:t>
        <a:bodyPr/>
        <a:lstStyle/>
        <a:p>
          <a:pPr>
            <a:defRPr b="1"/>
          </a:pPr>
          <a:r>
            <a:rPr lang="en-US" sz="2400" dirty="0"/>
            <a:t>Instructor Presence </a:t>
          </a:r>
          <a:br>
            <a:rPr lang="en-US" sz="2400" dirty="0"/>
          </a:br>
          <a:r>
            <a:rPr lang="en-US" sz="2400" dirty="0"/>
            <a:t>in </a:t>
          </a:r>
          <a:r>
            <a:rPr lang="en-US" sz="2400" dirty="0">
              <a:solidFill>
                <a:schemeClr val="accent2">
                  <a:lumMod val="75000"/>
                </a:schemeClr>
              </a:solidFill>
            </a:rPr>
            <a:t>ALL </a:t>
          </a:r>
          <a:r>
            <a:rPr lang="en-US" sz="2400" dirty="0"/>
            <a:t>Modules</a:t>
          </a:r>
        </a:p>
      </dgm:t>
    </dgm:pt>
    <dgm:pt modelId="{93A86278-556B-4B89-AB17-7274E10CBD9C}" type="parTrans" cxnId="{3A892A84-9789-4D72-AAFB-C5B66EB0CA42}">
      <dgm:prSet/>
      <dgm:spPr/>
      <dgm:t>
        <a:bodyPr/>
        <a:lstStyle/>
        <a:p>
          <a:endParaRPr lang="en-US"/>
        </a:p>
      </dgm:t>
    </dgm:pt>
    <dgm:pt modelId="{0A36293F-83CA-4845-BE06-3BF18D9CC154}" type="sibTrans" cxnId="{3A892A84-9789-4D72-AAFB-C5B66EB0CA42}">
      <dgm:prSet/>
      <dgm:spPr/>
      <dgm:t>
        <a:bodyPr/>
        <a:lstStyle/>
        <a:p>
          <a:endParaRPr lang="en-US"/>
        </a:p>
      </dgm:t>
    </dgm:pt>
    <dgm:pt modelId="{1B7230EA-C828-4DAE-9982-167D6775E371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sz="2000" dirty="0"/>
            <a:t>Introduction</a:t>
          </a:r>
        </a:p>
      </dgm:t>
    </dgm:pt>
    <dgm:pt modelId="{74239992-6CEE-43EC-A7CD-4231B5122E63}" type="parTrans" cxnId="{8E0F2748-6229-44DF-ACF3-4176F32FAB9B}">
      <dgm:prSet/>
      <dgm:spPr/>
      <dgm:t>
        <a:bodyPr/>
        <a:lstStyle/>
        <a:p>
          <a:endParaRPr lang="en-US"/>
        </a:p>
      </dgm:t>
    </dgm:pt>
    <dgm:pt modelId="{1A0CA9E2-9AD8-443F-94AC-32746675F95A}" type="sibTrans" cxnId="{8E0F2748-6229-44DF-ACF3-4176F32FAB9B}">
      <dgm:prSet/>
      <dgm:spPr/>
      <dgm:t>
        <a:bodyPr/>
        <a:lstStyle/>
        <a:p>
          <a:endParaRPr lang="en-US"/>
        </a:p>
      </dgm:t>
    </dgm:pt>
    <dgm:pt modelId="{8757CB9D-0402-4688-86FD-BFE6071F1F67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sz="2000" dirty="0"/>
            <a:t>Context and Explanation</a:t>
          </a:r>
        </a:p>
      </dgm:t>
    </dgm:pt>
    <dgm:pt modelId="{B07C34D4-E7EC-40C5-86DA-9E56DAA680AF}" type="parTrans" cxnId="{A5E16D6E-4C74-4A83-AE4D-9CF9283EFE59}">
      <dgm:prSet/>
      <dgm:spPr/>
      <dgm:t>
        <a:bodyPr/>
        <a:lstStyle/>
        <a:p>
          <a:endParaRPr lang="en-US"/>
        </a:p>
      </dgm:t>
    </dgm:pt>
    <dgm:pt modelId="{EEA012FB-C377-4002-8EA9-D44AF4F19138}" type="sibTrans" cxnId="{A5E16D6E-4C74-4A83-AE4D-9CF9283EFE59}">
      <dgm:prSet/>
      <dgm:spPr/>
      <dgm:t>
        <a:bodyPr/>
        <a:lstStyle/>
        <a:p>
          <a:endParaRPr lang="en-US"/>
        </a:p>
      </dgm:t>
    </dgm:pt>
    <dgm:pt modelId="{213E036C-41CD-45FE-966C-87D4274F69F2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sz="2000" dirty="0"/>
            <a:t>Summary, Questions, </a:t>
          </a:r>
          <a:br>
            <a:rPr lang="en-US" sz="2000" dirty="0"/>
          </a:br>
          <a:r>
            <a:rPr lang="en-US" sz="2000" dirty="0"/>
            <a:t>and Next Steps</a:t>
          </a:r>
        </a:p>
      </dgm:t>
    </dgm:pt>
    <dgm:pt modelId="{68A95B3D-7516-4F69-9D83-67A94E19ED0A}" type="parTrans" cxnId="{1099861C-59CA-4CB9-9233-0AB22F2D3D9D}">
      <dgm:prSet/>
      <dgm:spPr/>
      <dgm:t>
        <a:bodyPr/>
        <a:lstStyle/>
        <a:p>
          <a:endParaRPr lang="en-US"/>
        </a:p>
      </dgm:t>
    </dgm:pt>
    <dgm:pt modelId="{78606E72-CB80-4F26-B672-2931E32564D9}" type="sibTrans" cxnId="{1099861C-59CA-4CB9-9233-0AB22F2D3D9D}">
      <dgm:prSet/>
      <dgm:spPr/>
      <dgm:t>
        <a:bodyPr/>
        <a:lstStyle/>
        <a:p>
          <a:endParaRPr lang="en-US"/>
        </a:p>
      </dgm:t>
    </dgm:pt>
    <dgm:pt modelId="{B63DA551-7B1A-4554-B379-E0B32C7B1607}">
      <dgm:prSet custT="1"/>
      <dgm:spPr/>
      <dgm:t>
        <a:bodyPr/>
        <a:lstStyle/>
        <a:p>
          <a:pPr>
            <a:defRPr b="1"/>
          </a:pPr>
          <a:r>
            <a:rPr lang="en-US" sz="2400" dirty="0"/>
            <a:t>Consistent Labeling </a:t>
          </a:r>
        </a:p>
      </dgm:t>
    </dgm:pt>
    <dgm:pt modelId="{44E8AC6A-F854-4025-A4A0-87C707A77097}" type="parTrans" cxnId="{F22E8CEF-4A95-4CAA-A2A8-0D962154B01D}">
      <dgm:prSet/>
      <dgm:spPr/>
      <dgm:t>
        <a:bodyPr/>
        <a:lstStyle/>
        <a:p>
          <a:endParaRPr lang="en-US"/>
        </a:p>
      </dgm:t>
    </dgm:pt>
    <dgm:pt modelId="{4E49F534-EDA7-4A48-9924-E68D956048F3}" type="sibTrans" cxnId="{F22E8CEF-4A95-4CAA-A2A8-0D962154B01D}">
      <dgm:prSet/>
      <dgm:spPr/>
      <dgm:t>
        <a:bodyPr/>
        <a:lstStyle/>
        <a:p>
          <a:endParaRPr lang="en-US"/>
        </a:p>
      </dgm:t>
    </dgm:pt>
    <dgm:pt modelId="{23F5B3CE-2083-42D4-9209-491B6B06A42F}">
      <dgm:prSet custT="1"/>
      <dgm:spPr/>
      <dgm:t>
        <a:bodyPr/>
        <a:lstStyle/>
        <a:p>
          <a:pPr>
            <a:defRPr b="1"/>
          </a:pPr>
          <a:r>
            <a:rPr lang="en-US" sz="2400" dirty="0"/>
            <a:t>Accessible Content</a:t>
          </a:r>
        </a:p>
      </dgm:t>
    </dgm:pt>
    <dgm:pt modelId="{BC7C9AEF-AC7D-467D-AA3F-B35B9939BA4F}" type="parTrans" cxnId="{7BCBF6F7-D7D3-495A-9144-F814ED90451F}">
      <dgm:prSet/>
      <dgm:spPr/>
      <dgm:t>
        <a:bodyPr/>
        <a:lstStyle/>
        <a:p>
          <a:endParaRPr lang="en-US"/>
        </a:p>
      </dgm:t>
    </dgm:pt>
    <dgm:pt modelId="{15990ADA-4654-4729-85BE-B73DB828A71E}" type="sibTrans" cxnId="{7BCBF6F7-D7D3-495A-9144-F814ED90451F}">
      <dgm:prSet/>
      <dgm:spPr/>
      <dgm:t>
        <a:bodyPr/>
        <a:lstStyle/>
        <a:p>
          <a:endParaRPr lang="en-US"/>
        </a:p>
      </dgm:t>
    </dgm:pt>
    <dgm:pt modelId="{BB186014-97A9-46B4-A94E-D645E82E18DC}" type="pres">
      <dgm:prSet presAssocID="{C23A60DB-8DEA-4DD8-ACB1-7595D42B312E}" presName="root" presStyleCnt="0">
        <dgm:presLayoutVars>
          <dgm:dir/>
          <dgm:resizeHandles val="exact"/>
        </dgm:presLayoutVars>
      </dgm:prSet>
      <dgm:spPr/>
    </dgm:pt>
    <dgm:pt modelId="{5B0D047A-53A6-4027-9939-01BE0583BE5F}" type="pres">
      <dgm:prSet presAssocID="{AF9805F7-AE6E-48D9-86DC-2D46337D52FC}" presName="compNode" presStyleCnt="0"/>
      <dgm:spPr/>
    </dgm:pt>
    <dgm:pt modelId="{D87C8CEA-1258-4CAF-8515-1D8F76D648BB}" type="pres">
      <dgm:prSet presAssocID="{AF9805F7-AE6E-48D9-86DC-2D46337D52FC}" presName="iconRect" presStyleLbl="node1" presStyleIdx="0" presStyleCnt="3" custScaleX="174409" custScaleY="166236" custLinFactY="-616441" custLinFactNeighborY="-7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023E676-08DC-4447-A9F9-832ADC5398D9}" type="pres">
      <dgm:prSet presAssocID="{AF9805F7-AE6E-48D9-86DC-2D46337D52FC}" presName="iconSpace" presStyleCnt="0"/>
      <dgm:spPr/>
    </dgm:pt>
    <dgm:pt modelId="{DD4808A6-8A73-4F6E-B0BD-06DB5174D67C}" type="pres">
      <dgm:prSet presAssocID="{AF9805F7-AE6E-48D9-86DC-2D46337D52FC}" presName="parTx" presStyleLbl="revTx" presStyleIdx="0" presStyleCnt="6" custScaleX="129330">
        <dgm:presLayoutVars>
          <dgm:chMax val="0"/>
          <dgm:chPref val="0"/>
        </dgm:presLayoutVars>
      </dgm:prSet>
      <dgm:spPr/>
    </dgm:pt>
    <dgm:pt modelId="{E6563E9E-4CB8-412A-87F2-5DB3B4CF9D80}" type="pres">
      <dgm:prSet presAssocID="{AF9805F7-AE6E-48D9-86DC-2D46337D52FC}" presName="txSpace" presStyleCnt="0"/>
      <dgm:spPr/>
    </dgm:pt>
    <dgm:pt modelId="{3704D911-EEF7-4999-A049-FE08B3F26367}" type="pres">
      <dgm:prSet presAssocID="{AF9805F7-AE6E-48D9-86DC-2D46337D52FC}" presName="desTx" presStyleLbl="revTx" presStyleIdx="1" presStyleCnt="6">
        <dgm:presLayoutVars/>
      </dgm:prSet>
      <dgm:spPr/>
    </dgm:pt>
    <dgm:pt modelId="{FAA76652-B94C-4754-9820-ABA503E570C4}" type="pres">
      <dgm:prSet presAssocID="{0A36293F-83CA-4845-BE06-3BF18D9CC154}" presName="sibTrans" presStyleCnt="0"/>
      <dgm:spPr/>
    </dgm:pt>
    <dgm:pt modelId="{E6ACCA22-0F6D-4A08-8C18-242140422B83}" type="pres">
      <dgm:prSet presAssocID="{B63DA551-7B1A-4554-B379-E0B32C7B1607}" presName="compNode" presStyleCnt="0"/>
      <dgm:spPr/>
    </dgm:pt>
    <dgm:pt modelId="{4879491F-0691-4616-B39A-A5C75E3E3B41}" type="pres">
      <dgm:prSet presAssocID="{B63DA551-7B1A-4554-B379-E0B32C7B1607}" presName="iconRect" presStyleLbl="node1" presStyleIdx="1" presStyleCnt="3" custScaleX="174409" custScaleY="166236" custLinFactY="-616441" custLinFactNeighborY="-7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926C7F97-7A66-49C2-981C-EA8328AC4F7C}" type="pres">
      <dgm:prSet presAssocID="{B63DA551-7B1A-4554-B379-E0B32C7B1607}" presName="iconSpace" presStyleCnt="0"/>
      <dgm:spPr/>
    </dgm:pt>
    <dgm:pt modelId="{735AE194-37AE-4992-A782-362132872B72}" type="pres">
      <dgm:prSet presAssocID="{B63DA551-7B1A-4554-B379-E0B32C7B1607}" presName="parTx" presStyleLbl="revTx" presStyleIdx="2" presStyleCnt="6">
        <dgm:presLayoutVars>
          <dgm:chMax val="0"/>
          <dgm:chPref val="0"/>
        </dgm:presLayoutVars>
      </dgm:prSet>
      <dgm:spPr/>
    </dgm:pt>
    <dgm:pt modelId="{72094977-A7DE-4088-8013-BF228D777654}" type="pres">
      <dgm:prSet presAssocID="{B63DA551-7B1A-4554-B379-E0B32C7B1607}" presName="txSpace" presStyleCnt="0"/>
      <dgm:spPr/>
    </dgm:pt>
    <dgm:pt modelId="{5B7952FB-16F3-4604-868C-C0F23987A6A0}" type="pres">
      <dgm:prSet presAssocID="{B63DA551-7B1A-4554-B379-E0B32C7B1607}" presName="desTx" presStyleLbl="revTx" presStyleIdx="3" presStyleCnt="6">
        <dgm:presLayoutVars/>
      </dgm:prSet>
      <dgm:spPr/>
    </dgm:pt>
    <dgm:pt modelId="{A9FE9964-B1B0-41D5-B4B7-B82C5DB9A569}" type="pres">
      <dgm:prSet presAssocID="{4E49F534-EDA7-4A48-9924-E68D956048F3}" presName="sibTrans" presStyleCnt="0"/>
      <dgm:spPr/>
    </dgm:pt>
    <dgm:pt modelId="{A4037551-9BB8-4663-9517-B372DC1D3BD0}" type="pres">
      <dgm:prSet presAssocID="{23F5B3CE-2083-42D4-9209-491B6B06A42F}" presName="compNode" presStyleCnt="0"/>
      <dgm:spPr/>
    </dgm:pt>
    <dgm:pt modelId="{27E0356C-BA27-42B4-91B8-C9193579B68C}" type="pres">
      <dgm:prSet presAssocID="{23F5B3CE-2083-42D4-9209-491B6B06A42F}" presName="iconRect" presStyleLbl="node1" presStyleIdx="2" presStyleCnt="3" custScaleX="174409" custScaleY="166236" custLinFactY="-616441" custLinFactNeighborY="-700000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 Wheelchair"/>
        </a:ext>
      </dgm:extLst>
    </dgm:pt>
    <dgm:pt modelId="{F092BD72-AE87-48FA-AE40-D15C83CF2CCE}" type="pres">
      <dgm:prSet presAssocID="{23F5B3CE-2083-42D4-9209-491B6B06A42F}" presName="iconSpace" presStyleCnt="0"/>
      <dgm:spPr/>
    </dgm:pt>
    <dgm:pt modelId="{F4821407-B4B6-4D9A-BCE8-4EFE3A92A722}" type="pres">
      <dgm:prSet presAssocID="{23F5B3CE-2083-42D4-9209-491B6B06A42F}" presName="parTx" presStyleLbl="revTx" presStyleIdx="4" presStyleCnt="6">
        <dgm:presLayoutVars>
          <dgm:chMax val="0"/>
          <dgm:chPref val="0"/>
        </dgm:presLayoutVars>
      </dgm:prSet>
      <dgm:spPr/>
    </dgm:pt>
    <dgm:pt modelId="{621F7C78-9E7A-4856-8F08-62DFFD4E9EB5}" type="pres">
      <dgm:prSet presAssocID="{23F5B3CE-2083-42D4-9209-491B6B06A42F}" presName="txSpace" presStyleCnt="0"/>
      <dgm:spPr/>
    </dgm:pt>
    <dgm:pt modelId="{FA8A5B5B-B6EC-422C-AE6C-236BE17A7BF3}" type="pres">
      <dgm:prSet presAssocID="{23F5B3CE-2083-42D4-9209-491B6B06A42F}" presName="desTx" presStyleLbl="revTx" presStyleIdx="5" presStyleCnt="6">
        <dgm:presLayoutVars/>
      </dgm:prSet>
      <dgm:spPr/>
    </dgm:pt>
  </dgm:ptLst>
  <dgm:cxnLst>
    <dgm:cxn modelId="{11A53F03-E9B6-4EFC-9366-60CB6FACAF6A}" type="presOf" srcId="{213E036C-41CD-45FE-966C-87D4274F69F2}" destId="{3704D911-EEF7-4999-A049-FE08B3F26367}" srcOrd="0" destOrd="2" presId="urn:microsoft.com/office/officeart/2018/5/layout/CenteredIconLabelDescriptionList"/>
    <dgm:cxn modelId="{871C1315-C7DB-4B30-BBE1-F9D7FCA6E68A}" type="presOf" srcId="{8757CB9D-0402-4688-86FD-BFE6071F1F67}" destId="{3704D911-EEF7-4999-A049-FE08B3F26367}" srcOrd="0" destOrd="1" presId="urn:microsoft.com/office/officeart/2018/5/layout/CenteredIconLabelDescriptionList"/>
    <dgm:cxn modelId="{1099861C-59CA-4CB9-9233-0AB22F2D3D9D}" srcId="{AF9805F7-AE6E-48D9-86DC-2D46337D52FC}" destId="{213E036C-41CD-45FE-966C-87D4274F69F2}" srcOrd="2" destOrd="0" parTransId="{68A95B3D-7516-4F69-9D83-67A94E19ED0A}" sibTransId="{78606E72-CB80-4F26-B672-2931E32564D9}"/>
    <dgm:cxn modelId="{58218A3D-C65F-4098-A150-743DC6E48CD5}" type="presOf" srcId="{1B7230EA-C828-4DAE-9982-167D6775E371}" destId="{3704D911-EEF7-4999-A049-FE08B3F26367}" srcOrd="0" destOrd="0" presId="urn:microsoft.com/office/officeart/2018/5/layout/CenteredIconLabelDescriptionList"/>
    <dgm:cxn modelId="{8E0F2748-6229-44DF-ACF3-4176F32FAB9B}" srcId="{AF9805F7-AE6E-48D9-86DC-2D46337D52FC}" destId="{1B7230EA-C828-4DAE-9982-167D6775E371}" srcOrd="0" destOrd="0" parTransId="{74239992-6CEE-43EC-A7CD-4231B5122E63}" sibTransId="{1A0CA9E2-9AD8-443F-94AC-32746675F95A}"/>
    <dgm:cxn modelId="{E1C56C6B-8C61-4EF7-87E8-93A3D072DC20}" type="presOf" srcId="{AF9805F7-AE6E-48D9-86DC-2D46337D52FC}" destId="{DD4808A6-8A73-4F6E-B0BD-06DB5174D67C}" srcOrd="0" destOrd="0" presId="urn:microsoft.com/office/officeart/2018/5/layout/CenteredIconLabelDescriptionList"/>
    <dgm:cxn modelId="{A5E16D6E-4C74-4A83-AE4D-9CF9283EFE59}" srcId="{AF9805F7-AE6E-48D9-86DC-2D46337D52FC}" destId="{8757CB9D-0402-4688-86FD-BFE6071F1F67}" srcOrd="1" destOrd="0" parTransId="{B07C34D4-E7EC-40C5-86DA-9E56DAA680AF}" sibTransId="{EEA012FB-C377-4002-8EA9-D44AF4F19138}"/>
    <dgm:cxn modelId="{3A892A84-9789-4D72-AAFB-C5B66EB0CA42}" srcId="{C23A60DB-8DEA-4DD8-ACB1-7595D42B312E}" destId="{AF9805F7-AE6E-48D9-86DC-2D46337D52FC}" srcOrd="0" destOrd="0" parTransId="{93A86278-556B-4B89-AB17-7274E10CBD9C}" sibTransId="{0A36293F-83CA-4845-BE06-3BF18D9CC154}"/>
    <dgm:cxn modelId="{C08771AF-9DD1-4F57-97AF-8525B423C369}" type="presOf" srcId="{C23A60DB-8DEA-4DD8-ACB1-7595D42B312E}" destId="{BB186014-97A9-46B4-A94E-D645E82E18DC}" srcOrd="0" destOrd="0" presId="urn:microsoft.com/office/officeart/2018/5/layout/CenteredIconLabelDescriptionList"/>
    <dgm:cxn modelId="{03DA74C6-A8C0-4B7A-8EE0-BCF7C9A95501}" type="presOf" srcId="{B63DA551-7B1A-4554-B379-E0B32C7B1607}" destId="{735AE194-37AE-4992-A782-362132872B72}" srcOrd="0" destOrd="0" presId="urn:microsoft.com/office/officeart/2018/5/layout/CenteredIconLabelDescriptionList"/>
    <dgm:cxn modelId="{F22E8CEF-4A95-4CAA-A2A8-0D962154B01D}" srcId="{C23A60DB-8DEA-4DD8-ACB1-7595D42B312E}" destId="{B63DA551-7B1A-4554-B379-E0B32C7B1607}" srcOrd="1" destOrd="0" parTransId="{44E8AC6A-F854-4025-A4A0-87C707A77097}" sibTransId="{4E49F534-EDA7-4A48-9924-E68D956048F3}"/>
    <dgm:cxn modelId="{632A95F6-FEC8-405C-B55E-9030FD90D597}" type="presOf" srcId="{23F5B3CE-2083-42D4-9209-491B6B06A42F}" destId="{F4821407-B4B6-4D9A-BCE8-4EFE3A92A722}" srcOrd="0" destOrd="0" presId="urn:microsoft.com/office/officeart/2018/5/layout/CenteredIconLabelDescriptionList"/>
    <dgm:cxn modelId="{7BCBF6F7-D7D3-495A-9144-F814ED90451F}" srcId="{C23A60DB-8DEA-4DD8-ACB1-7595D42B312E}" destId="{23F5B3CE-2083-42D4-9209-491B6B06A42F}" srcOrd="2" destOrd="0" parTransId="{BC7C9AEF-AC7D-467D-AA3F-B35B9939BA4F}" sibTransId="{15990ADA-4654-4729-85BE-B73DB828A71E}"/>
    <dgm:cxn modelId="{120DD608-1FB5-4416-A3CE-12C4D2D60567}" type="presParOf" srcId="{BB186014-97A9-46B4-A94E-D645E82E18DC}" destId="{5B0D047A-53A6-4027-9939-01BE0583BE5F}" srcOrd="0" destOrd="0" presId="urn:microsoft.com/office/officeart/2018/5/layout/CenteredIconLabelDescriptionList"/>
    <dgm:cxn modelId="{ACCCFCF1-0742-4E33-B733-7D59D7BE8784}" type="presParOf" srcId="{5B0D047A-53A6-4027-9939-01BE0583BE5F}" destId="{D87C8CEA-1258-4CAF-8515-1D8F76D648BB}" srcOrd="0" destOrd="0" presId="urn:microsoft.com/office/officeart/2018/5/layout/CenteredIconLabelDescriptionList"/>
    <dgm:cxn modelId="{1708ACA2-730D-473F-B1D6-E8FD4FAC8D7D}" type="presParOf" srcId="{5B0D047A-53A6-4027-9939-01BE0583BE5F}" destId="{D023E676-08DC-4447-A9F9-832ADC5398D9}" srcOrd="1" destOrd="0" presId="urn:microsoft.com/office/officeart/2018/5/layout/CenteredIconLabelDescriptionList"/>
    <dgm:cxn modelId="{6B2A4232-355B-4D3A-B9B5-94800CD2F973}" type="presParOf" srcId="{5B0D047A-53A6-4027-9939-01BE0583BE5F}" destId="{DD4808A6-8A73-4F6E-B0BD-06DB5174D67C}" srcOrd="2" destOrd="0" presId="urn:microsoft.com/office/officeart/2018/5/layout/CenteredIconLabelDescriptionList"/>
    <dgm:cxn modelId="{F0486097-BA13-4CA8-A036-91FC10496090}" type="presParOf" srcId="{5B0D047A-53A6-4027-9939-01BE0583BE5F}" destId="{E6563E9E-4CB8-412A-87F2-5DB3B4CF9D80}" srcOrd="3" destOrd="0" presId="urn:microsoft.com/office/officeart/2018/5/layout/CenteredIconLabelDescriptionList"/>
    <dgm:cxn modelId="{46755157-5F61-4A48-838D-9F40E42DD2CF}" type="presParOf" srcId="{5B0D047A-53A6-4027-9939-01BE0583BE5F}" destId="{3704D911-EEF7-4999-A049-FE08B3F26367}" srcOrd="4" destOrd="0" presId="urn:microsoft.com/office/officeart/2018/5/layout/CenteredIconLabelDescriptionList"/>
    <dgm:cxn modelId="{CCCF98EE-C639-4D60-8546-1BAAE91B48D2}" type="presParOf" srcId="{BB186014-97A9-46B4-A94E-D645E82E18DC}" destId="{FAA76652-B94C-4754-9820-ABA503E570C4}" srcOrd="1" destOrd="0" presId="urn:microsoft.com/office/officeart/2018/5/layout/CenteredIconLabelDescriptionList"/>
    <dgm:cxn modelId="{D8C275A0-83B2-4876-B530-399DDFC35578}" type="presParOf" srcId="{BB186014-97A9-46B4-A94E-D645E82E18DC}" destId="{E6ACCA22-0F6D-4A08-8C18-242140422B83}" srcOrd="2" destOrd="0" presId="urn:microsoft.com/office/officeart/2018/5/layout/CenteredIconLabelDescriptionList"/>
    <dgm:cxn modelId="{62F134A1-1ADD-4502-8BE1-969E6C975248}" type="presParOf" srcId="{E6ACCA22-0F6D-4A08-8C18-242140422B83}" destId="{4879491F-0691-4616-B39A-A5C75E3E3B41}" srcOrd="0" destOrd="0" presId="urn:microsoft.com/office/officeart/2018/5/layout/CenteredIconLabelDescriptionList"/>
    <dgm:cxn modelId="{7B471880-A312-4CC7-A0D6-83399FF8C831}" type="presParOf" srcId="{E6ACCA22-0F6D-4A08-8C18-242140422B83}" destId="{926C7F97-7A66-49C2-981C-EA8328AC4F7C}" srcOrd="1" destOrd="0" presId="urn:microsoft.com/office/officeart/2018/5/layout/CenteredIconLabelDescriptionList"/>
    <dgm:cxn modelId="{AD75FEE3-2AEF-4716-A561-1358B30885BC}" type="presParOf" srcId="{E6ACCA22-0F6D-4A08-8C18-242140422B83}" destId="{735AE194-37AE-4992-A782-362132872B72}" srcOrd="2" destOrd="0" presId="urn:microsoft.com/office/officeart/2018/5/layout/CenteredIconLabelDescriptionList"/>
    <dgm:cxn modelId="{749FCECD-2EBE-487B-AB3C-A5FE820E4C21}" type="presParOf" srcId="{E6ACCA22-0F6D-4A08-8C18-242140422B83}" destId="{72094977-A7DE-4088-8013-BF228D777654}" srcOrd="3" destOrd="0" presId="urn:microsoft.com/office/officeart/2018/5/layout/CenteredIconLabelDescriptionList"/>
    <dgm:cxn modelId="{AF59E10B-3807-4543-89D4-444E631397E9}" type="presParOf" srcId="{E6ACCA22-0F6D-4A08-8C18-242140422B83}" destId="{5B7952FB-16F3-4604-868C-C0F23987A6A0}" srcOrd="4" destOrd="0" presId="urn:microsoft.com/office/officeart/2018/5/layout/CenteredIconLabelDescriptionList"/>
    <dgm:cxn modelId="{52CD529D-647D-45A0-B8EB-F38DB9EFB9C7}" type="presParOf" srcId="{BB186014-97A9-46B4-A94E-D645E82E18DC}" destId="{A9FE9964-B1B0-41D5-B4B7-B82C5DB9A569}" srcOrd="3" destOrd="0" presId="urn:microsoft.com/office/officeart/2018/5/layout/CenteredIconLabelDescriptionList"/>
    <dgm:cxn modelId="{17EB1E20-855F-4D1B-8A89-1D2933FF8964}" type="presParOf" srcId="{BB186014-97A9-46B4-A94E-D645E82E18DC}" destId="{A4037551-9BB8-4663-9517-B372DC1D3BD0}" srcOrd="4" destOrd="0" presId="urn:microsoft.com/office/officeart/2018/5/layout/CenteredIconLabelDescriptionList"/>
    <dgm:cxn modelId="{DE72C513-5388-45F0-A46D-2BB9F34CD61C}" type="presParOf" srcId="{A4037551-9BB8-4663-9517-B372DC1D3BD0}" destId="{27E0356C-BA27-42B4-91B8-C9193579B68C}" srcOrd="0" destOrd="0" presId="urn:microsoft.com/office/officeart/2018/5/layout/CenteredIconLabelDescriptionList"/>
    <dgm:cxn modelId="{94E62770-3B9D-42FC-80CC-FD4AAF24F5C3}" type="presParOf" srcId="{A4037551-9BB8-4663-9517-B372DC1D3BD0}" destId="{F092BD72-AE87-48FA-AE40-D15C83CF2CCE}" srcOrd="1" destOrd="0" presId="urn:microsoft.com/office/officeart/2018/5/layout/CenteredIconLabelDescriptionList"/>
    <dgm:cxn modelId="{9F882F5B-CBD3-4812-B953-39081E43C866}" type="presParOf" srcId="{A4037551-9BB8-4663-9517-B372DC1D3BD0}" destId="{F4821407-B4B6-4D9A-BCE8-4EFE3A92A722}" srcOrd="2" destOrd="0" presId="urn:microsoft.com/office/officeart/2018/5/layout/CenteredIconLabelDescriptionList"/>
    <dgm:cxn modelId="{16A69E7B-A1F6-45C7-81D4-5DEF3D4B8B18}" type="presParOf" srcId="{A4037551-9BB8-4663-9517-B372DC1D3BD0}" destId="{621F7C78-9E7A-4856-8F08-62DFFD4E9EB5}" srcOrd="3" destOrd="0" presId="urn:microsoft.com/office/officeart/2018/5/layout/CenteredIconLabelDescriptionList"/>
    <dgm:cxn modelId="{9EB72E82-3202-48D2-B162-36355CCC8AA4}" type="presParOf" srcId="{A4037551-9BB8-4663-9517-B372DC1D3BD0}" destId="{FA8A5B5B-B6EC-422C-AE6C-236BE17A7BF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470C57-03EC-42C2-A144-B610A6E5104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F1406C1-6AC7-4F63-8196-FB1B53929546}">
      <dgm:prSet/>
      <dgm:spPr/>
      <dgm:t>
        <a:bodyPr/>
        <a:lstStyle/>
        <a:p>
          <a:r>
            <a:rPr lang="en-US" dirty="0"/>
            <a:t>Recorded lectures with interactive elements</a:t>
          </a:r>
        </a:p>
      </dgm:t>
    </dgm:pt>
    <dgm:pt modelId="{0233A797-9160-4E51-BC5B-1A0DD6F2CD0D}" type="parTrans" cxnId="{113158F5-14F1-442F-B7F8-014B331E3AE8}">
      <dgm:prSet/>
      <dgm:spPr/>
      <dgm:t>
        <a:bodyPr/>
        <a:lstStyle/>
        <a:p>
          <a:endParaRPr lang="en-US"/>
        </a:p>
      </dgm:t>
    </dgm:pt>
    <dgm:pt modelId="{343E06D2-2B88-4321-BC09-4D677A47F5BC}" type="sibTrans" cxnId="{113158F5-14F1-442F-B7F8-014B331E3AE8}">
      <dgm:prSet/>
      <dgm:spPr/>
      <dgm:t>
        <a:bodyPr/>
        <a:lstStyle/>
        <a:p>
          <a:endParaRPr lang="en-US"/>
        </a:p>
      </dgm:t>
    </dgm:pt>
    <dgm:pt modelId="{C68722AB-C0B2-4916-B35E-0A02C3FB0EAC}">
      <dgm:prSet custT="1"/>
      <dgm:spPr/>
      <dgm:t>
        <a:bodyPr/>
        <a:lstStyle/>
        <a:p>
          <a:r>
            <a:rPr lang="en-US" sz="1800" dirty="0" err="1"/>
            <a:t>Knowmia</a:t>
          </a:r>
          <a:r>
            <a:rPr lang="en-US" sz="1800" dirty="0"/>
            <a:t> (quizzes and conversations)</a:t>
          </a:r>
        </a:p>
      </dgm:t>
    </dgm:pt>
    <dgm:pt modelId="{417AF404-F236-48F5-ABE5-6CE1BB155749}" type="parTrans" cxnId="{5F198D86-29F9-4373-8460-2138DB35F77C}">
      <dgm:prSet/>
      <dgm:spPr/>
      <dgm:t>
        <a:bodyPr/>
        <a:lstStyle/>
        <a:p>
          <a:endParaRPr lang="en-US"/>
        </a:p>
      </dgm:t>
    </dgm:pt>
    <dgm:pt modelId="{278A7E1C-B077-4354-8137-BD69FB56BEB8}" type="sibTrans" cxnId="{5F198D86-29F9-4373-8460-2138DB35F77C}">
      <dgm:prSet/>
      <dgm:spPr/>
      <dgm:t>
        <a:bodyPr/>
        <a:lstStyle/>
        <a:p>
          <a:endParaRPr lang="en-US"/>
        </a:p>
      </dgm:t>
    </dgm:pt>
    <dgm:pt modelId="{AB527589-B9DB-4FEF-AF67-45A3EA1C173A}">
      <dgm:prSet custT="1"/>
      <dgm:spPr/>
      <dgm:t>
        <a:bodyPr/>
        <a:lstStyle/>
        <a:p>
          <a:r>
            <a:rPr lang="en-US" sz="1800" dirty="0"/>
            <a:t>Combine video with quiz or activity in LMS</a:t>
          </a:r>
        </a:p>
      </dgm:t>
    </dgm:pt>
    <dgm:pt modelId="{B92DB831-383D-4D2F-A097-7C657AB8104A}" type="parTrans" cxnId="{75445329-80C7-477D-A46F-09402178BFB4}">
      <dgm:prSet/>
      <dgm:spPr/>
      <dgm:t>
        <a:bodyPr/>
        <a:lstStyle/>
        <a:p>
          <a:endParaRPr lang="en-US"/>
        </a:p>
      </dgm:t>
    </dgm:pt>
    <dgm:pt modelId="{81B6333A-92BA-4204-8996-70EC9B393DA8}" type="sibTrans" cxnId="{75445329-80C7-477D-A46F-09402178BFB4}">
      <dgm:prSet/>
      <dgm:spPr/>
      <dgm:t>
        <a:bodyPr/>
        <a:lstStyle/>
        <a:p>
          <a:endParaRPr lang="en-US"/>
        </a:p>
      </dgm:t>
    </dgm:pt>
    <dgm:pt modelId="{84BC0CBA-7E67-4D6F-B5BA-4DCB26F813E2}">
      <dgm:prSet/>
      <dgm:spPr/>
      <dgm:t>
        <a:bodyPr/>
        <a:lstStyle/>
        <a:p>
          <a:r>
            <a:rPr lang="en-US" dirty="0"/>
            <a:t>Commenting on asynchronous discussions</a:t>
          </a:r>
        </a:p>
      </dgm:t>
    </dgm:pt>
    <dgm:pt modelId="{71274BF0-AFBD-47D3-AD95-8D9F2522B11F}" type="parTrans" cxnId="{66791769-27C2-4D6A-8E10-E70A141FB722}">
      <dgm:prSet/>
      <dgm:spPr/>
      <dgm:t>
        <a:bodyPr/>
        <a:lstStyle/>
        <a:p>
          <a:endParaRPr lang="en-US"/>
        </a:p>
      </dgm:t>
    </dgm:pt>
    <dgm:pt modelId="{DBB5FDD9-8288-4123-86BA-6A1BB51647DB}" type="sibTrans" cxnId="{66791769-27C2-4D6A-8E10-E70A141FB722}">
      <dgm:prSet/>
      <dgm:spPr/>
      <dgm:t>
        <a:bodyPr/>
        <a:lstStyle/>
        <a:p>
          <a:endParaRPr lang="en-US"/>
        </a:p>
      </dgm:t>
    </dgm:pt>
    <dgm:pt modelId="{0CB85146-69E6-4D55-8454-E5E3413FB562}">
      <dgm:prSet/>
      <dgm:spPr/>
      <dgm:t>
        <a:bodyPr/>
        <a:lstStyle/>
        <a:p>
          <a:r>
            <a:rPr lang="en-US" dirty="0"/>
            <a:t>Comments on ongoing cumulative </a:t>
          </a:r>
          <a:br>
            <a:rPr lang="en-US" dirty="0"/>
          </a:br>
          <a:r>
            <a:rPr lang="en-US" dirty="0"/>
            <a:t>assignments (ex. Journals)</a:t>
          </a:r>
        </a:p>
      </dgm:t>
    </dgm:pt>
    <dgm:pt modelId="{DA3C8D47-654D-459E-B6AE-1AAF243D1DCA}" type="parTrans" cxnId="{57011AD6-D132-4360-910D-1470A367582C}">
      <dgm:prSet/>
      <dgm:spPr/>
      <dgm:t>
        <a:bodyPr/>
        <a:lstStyle/>
        <a:p>
          <a:endParaRPr lang="en-US"/>
        </a:p>
      </dgm:t>
    </dgm:pt>
    <dgm:pt modelId="{7DDEA3B2-538D-4043-B96F-05DD939066E1}" type="sibTrans" cxnId="{57011AD6-D132-4360-910D-1470A367582C}">
      <dgm:prSet/>
      <dgm:spPr/>
      <dgm:t>
        <a:bodyPr/>
        <a:lstStyle/>
        <a:p>
          <a:endParaRPr lang="en-US"/>
        </a:p>
      </dgm:t>
    </dgm:pt>
    <dgm:pt modelId="{F2698218-DFF3-4B6E-96E4-B33FEFD00192}">
      <dgm:prSet/>
      <dgm:spPr/>
      <dgm:t>
        <a:bodyPr/>
        <a:lstStyle/>
        <a:p>
          <a:r>
            <a:rPr lang="en-US"/>
            <a:t>Open or close a module with a “dialogue” </a:t>
          </a:r>
        </a:p>
      </dgm:t>
    </dgm:pt>
    <dgm:pt modelId="{7370A8E5-212C-4DA4-9A7A-1275B85030C7}" type="parTrans" cxnId="{AB9B2AEC-CD9F-4768-99C4-006D29F4385E}">
      <dgm:prSet/>
      <dgm:spPr/>
      <dgm:t>
        <a:bodyPr/>
        <a:lstStyle/>
        <a:p>
          <a:endParaRPr lang="en-US"/>
        </a:p>
      </dgm:t>
    </dgm:pt>
    <dgm:pt modelId="{A64B2263-480A-4F1B-B1E2-6ED199C53FD6}" type="sibTrans" cxnId="{AB9B2AEC-CD9F-4768-99C4-006D29F4385E}">
      <dgm:prSet/>
      <dgm:spPr/>
      <dgm:t>
        <a:bodyPr/>
        <a:lstStyle/>
        <a:p>
          <a:endParaRPr lang="en-US"/>
        </a:p>
      </dgm:t>
    </dgm:pt>
    <dgm:pt modelId="{B92484F6-335D-4CC8-AC38-1E520B687A05}">
      <dgm:prSet custT="1"/>
      <dgm:spPr/>
      <dgm:t>
        <a:bodyPr/>
        <a:lstStyle/>
        <a:p>
          <a:r>
            <a:rPr lang="en-US" sz="2000" dirty="0"/>
            <a:t>Adding timely materials and comments </a:t>
          </a:r>
          <a:br>
            <a:rPr lang="en-US" sz="2000" dirty="0"/>
          </a:br>
          <a:r>
            <a:rPr lang="en-US" sz="2000" dirty="0"/>
            <a:t>to the course</a:t>
          </a:r>
        </a:p>
      </dgm:t>
    </dgm:pt>
    <dgm:pt modelId="{34F3C16E-4B49-4328-BCCE-6811BA51B723}" type="parTrans" cxnId="{3F0E63CF-0211-4132-A561-4D34D07DFF19}">
      <dgm:prSet/>
      <dgm:spPr/>
      <dgm:t>
        <a:bodyPr/>
        <a:lstStyle/>
        <a:p>
          <a:endParaRPr lang="en-US"/>
        </a:p>
      </dgm:t>
    </dgm:pt>
    <dgm:pt modelId="{218A5AF8-65CA-44F5-9DBA-4EC925A348FA}" type="sibTrans" cxnId="{3F0E63CF-0211-4132-A561-4D34D07DFF19}">
      <dgm:prSet/>
      <dgm:spPr/>
      <dgm:t>
        <a:bodyPr/>
        <a:lstStyle/>
        <a:p>
          <a:endParaRPr lang="en-US"/>
        </a:p>
      </dgm:t>
    </dgm:pt>
    <dgm:pt modelId="{B8F72BAC-FF5A-4AC3-866B-00EB9F3F4A79}">
      <dgm:prSet custT="1"/>
      <dgm:spPr/>
      <dgm:t>
        <a:bodyPr/>
        <a:lstStyle/>
        <a:p>
          <a:r>
            <a:rPr lang="en-US" sz="1800" dirty="0"/>
            <a:t>Recent articles, publications, multimedia</a:t>
          </a:r>
        </a:p>
      </dgm:t>
    </dgm:pt>
    <dgm:pt modelId="{9D08721D-8533-477B-BCA1-7340AA5779F9}" type="parTrans" cxnId="{1FA0F21C-2F87-4115-BBD9-68FF2CF37D9F}">
      <dgm:prSet/>
      <dgm:spPr/>
      <dgm:t>
        <a:bodyPr/>
        <a:lstStyle/>
        <a:p>
          <a:endParaRPr lang="en-US"/>
        </a:p>
      </dgm:t>
    </dgm:pt>
    <dgm:pt modelId="{B77DA744-F81D-4A62-BBE0-A4B7D6B97C07}" type="sibTrans" cxnId="{1FA0F21C-2F87-4115-BBD9-68FF2CF37D9F}">
      <dgm:prSet/>
      <dgm:spPr/>
      <dgm:t>
        <a:bodyPr/>
        <a:lstStyle/>
        <a:p>
          <a:endParaRPr lang="en-US"/>
        </a:p>
      </dgm:t>
    </dgm:pt>
    <dgm:pt modelId="{50EF437B-6851-4080-97ED-1EC55ABC7DBA}">
      <dgm:prSet custT="1"/>
      <dgm:spPr/>
      <dgm:t>
        <a:bodyPr/>
        <a:lstStyle/>
        <a:p>
          <a:r>
            <a:rPr lang="en-US" sz="1800" dirty="0"/>
            <a:t>Commentary or discussion of current events</a:t>
          </a:r>
        </a:p>
      </dgm:t>
    </dgm:pt>
    <dgm:pt modelId="{8D82F201-7ACA-4EBE-9911-6943631A66E7}" type="parTrans" cxnId="{D03CE651-BD75-4D3B-AB1F-8D9C8A1905A2}">
      <dgm:prSet/>
      <dgm:spPr/>
      <dgm:t>
        <a:bodyPr/>
        <a:lstStyle/>
        <a:p>
          <a:endParaRPr lang="en-US"/>
        </a:p>
      </dgm:t>
    </dgm:pt>
    <dgm:pt modelId="{839FD5E2-AAC0-4485-9CD6-F1FB3E491E43}" type="sibTrans" cxnId="{D03CE651-BD75-4D3B-AB1F-8D9C8A1905A2}">
      <dgm:prSet/>
      <dgm:spPr/>
      <dgm:t>
        <a:bodyPr/>
        <a:lstStyle/>
        <a:p>
          <a:endParaRPr lang="en-US"/>
        </a:p>
      </dgm:t>
    </dgm:pt>
    <dgm:pt modelId="{D268DB8A-DA72-40EA-93AB-B2E538933B6D}" type="pres">
      <dgm:prSet presAssocID="{6E470C57-03EC-42C2-A144-B610A6E5104D}" presName="root" presStyleCnt="0">
        <dgm:presLayoutVars>
          <dgm:dir/>
          <dgm:resizeHandles val="exact"/>
        </dgm:presLayoutVars>
      </dgm:prSet>
      <dgm:spPr/>
    </dgm:pt>
    <dgm:pt modelId="{0FDA28FE-6418-4264-A53F-7ADFA1E04721}" type="pres">
      <dgm:prSet presAssocID="{2F1406C1-6AC7-4F63-8196-FB1B53929546}" presName="compNode" presStyleCnt="0"/>
      <dgm:spPr/>
    </dgm:pt>
    <dgm:pt modelId="{909274E5-140D-415A-BD0E-76D20B26B49A}" type="pres">
      <dgm:prSet presAssocID="{2F1406C1-6AC7-4F63-8196-FB1B53929546}" presName="bgRect" presStyleLbl="bgShp" presStyleIdx="0" presStyleCnt="5"/>
      <dgm:spPr/>
    </dgm:pt>
    <dgm:pt modelId="{E00F8807-DC24-45A5-817D-5CC181189C0C}" type="pres">
      <dgm:prSet presAssocID="{2F1406C1-6AC7-4F63-8196-FB1B5392954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556D8C2-4895-446D-AE06-23C1753ACD34}" type="pres">
      <dgm:prSet presAssocID="{2F1406C1-6AC7-4F63-8196-FB1B53929546}" presName="spaceRect" presStyleCnt="0"/>
      <dgm:spPr/>
    </dgm:pt>
    <dgm:pt modelId="{9196ECF6-D861-4DAF-B342-65A66757EA9B}" type="pres">
      <dgm:prSet presAssocID="{2F1406C1-6AC7-4F63-8196-FB1B53929546}" presName="parTx" presStyleLbl="revTx" presStyleIdx="0" presStyleCnt="7">
        <dgm:presLayoutVars>
          <dgm:chMax val="0"/>
          <dgm:chPref val="0"/>
        </dgm:presLayoutVars>
      </dgm:prSet>
      <dgm:spPr/>
    </dgm:pt>
    <dgm:pt modelId="{78FDBE05-999D-422B-A726-E522190983C7}" type="pres">
      <dgm:prSet presAssocID="{2F1406C1-6AC7-4F63-8196-FB1B53929546}" presName="desTx" presStyleLbl="revTx" presStyleIdx="1" presStyleCnt="7">
        <dgm:presLayoutVars/>
      </dgm:prSet>
      <dgm:spPr/>
    </dgm:pt>
    <dgm:pt modelId="{696BC8A9-C2A4-4E47-970C-417DF80FD266}" type="pres">
      <dgm:prSet presAssocID="{343E06D2-2B88-4321-BC09-4D677A47F5BC}" presName="sibTrans" presStyleCnt="0"/>
      <dgm:spPr/>
    </dgm:pt>
    <dgm:pt modelId="{EE22FED9-40E8-4275-9286-81C6D33E3EF6}" type="pres">
      <dgm:prSet presAssocID="{84BC0CBA-7E67-4D6F-B5BA-4DCB26F813E2}" presName="compNode" presStyleCnt="0"/>
      <dgm:spPr/>
    </dgm:pt>
    <dgm:pt modelId="{B26CAEC3-5C88-483D-B10A-9EA88028775C}" type="pres">
      <dgm:prSet presAssocID="{84BC0CBA-7E67-4D6F-B5BA-4DCB26F813E2}" presName="bgRect" presStyleLbl="bgShp" presStyleIdx="1" presStyleCnt="5"/>
      <dgm:spPr/>
    </dgm:pt>
    <dgm:pt modelId="{AFD39104-0E54-4542-A1A6-FDC9C44DD2B0}" type="pres">
      <dgm:prSet presAssocID="{84BC0CBA-7E67-4D6F-B5BA-4DCB26F813E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0C106B4-9E98-44EE-990D-332698DE9FF9}" type="pres">
      <dgm:prSet presAssocID="{84BC0CBA-7E67-4D6F-B5BA-4DCB26F813E2}" presName="spaceRect" presStyleCnt="0"/>
      <dgm:spPr/>
    </dgm:pt>
    <dgm:pt modelId="{8633D145-30E6-4C2F-8FAD-4E752B049617}" type="pres">
      <dgm:prSet presAssocID="{84BC0CBA-7E67-4D6F-B5BA-4DCB26F813E2}" presName="parTx" presStyleLbl="revTx" presStyleIdx="2" presStyleCnt="7">
        <dgm:presLayoutVars>
          <dgm:chMax val="0"/>
          <dgm:chPref val="0"/>
        </dgm:presLayoutVars>
      </dgm:prSet>
      <dgm:spPr/>
    </dgm:pt>
    <dgm:pt modelId="{DD37E5B6-7732-41ED-9B8A-DACC45BF7913}" type="pres">
      <dgm:prSet presAssocID="{DBB5FDD9-8288-4123-86BA-6A1BB51647DB}" presName="sibTrans" presStyleCnt="0"/>
      <dgm:spPr/>
    </dgm:pt>
    <dgm:pt modelId="{E8523D15-A1C3-4A7E-B5F4-9A97260730DF}" type="pres">
      <dgm:prSet presAssocID="{0CB85146-69E6-4D55-8454-E5E3413FB562}" presName="compNode" presStyleCnt="0"/>
      <dgm:spPr/>
    </dgm:pt>
    <dgm:pt modelId="{F26A30A9-AFE7-4A6D-B60F-E1BDC9C02E1A}" type="pres">
      <dgm:prSet presAssocID="{0CB85146-69E6-4D55-8454-E5E3413FB562}" presName="bgRect" presStyleLbl="bgShp" presStyleIdx="2" presStyleCnt="5"/>
      <dgm:spPr/>
    </dgm:pt>
    <dgm:pt modelId="{39E70CAC-8CF7-4F56-9097-08FBB67634C1}" type="pres">
      <dgm:prSet presAssocID="{0CB85146-69E6-4D55-8454-E5E3413FB56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F606EDD7-3A29-4FC7-B868-F20269827D42}" type="pres">
      <dgm:prSet presAssocID="{0CB85146-69E6-4D55-8454-E5E3413FB562}" presName="spaceRect" presStyleCnt="0"/>
      <dgm:spPr/>
    </dgm:pt>
    <dgm:pt modelId="{A3024BAC-4B7F-4712-8A20-65D0743C5992}" type="pres">
      <dgm:prSet presAssocID="{0CB85146-69E6-4D55-8454-E5E3413FB562}" presName="parTx" presStyleLbl="revTx" presStyleIdx="3" presStyleCnt="7">
        <dgm:presLayoutVars>
          <dgm:chMax val="0"/>
          <dgm:chPref val="0"/>
        </dgm:presLayoutVars>
      </dgm:prSet>
      <dgm:spPr/>
    </dgm:pt>
    <dgm:pt modelId="{71867BF9-C9ED-4D3E-963E-B2D32FFDA0A2}" type="pres">
      <dgm:prSet presAssocID="{7DDEA3B2-538D-4043-B96F-05DD939066E1}" presName="sibTrans" presStyleCnt="0"/>
      <dgm:spPr/>
    </dgm:pt>
    <dgm:pt modelId="{EBEAF9A5-81BD-4ED3-BADB-5331142DA282}" type="pres">
      <dgm:prSet presAssocID="{F2698218-DFF3-4B6E-96E4-B33FEFD00192}" presName="compNode" presStyleCnt="0"/>
      <dgm:spPr/>
    </dgm:pt>
    <dgm:pt modelId="{95E67DFD-B6AE-4ACD-BD78-D0FB47D712CA}" type="pres">
      <dgm:prSet presAssocID="{F2698218-DFF3-4B6E-96E4-B33FEFD00192}" presName="bgRect" presStyleLbl="bgShp" presStyleIdx="3" presStyleCnt="5"/>
      <dgm:spPr/>
    </dgm:pt>
    <dgm:pt modelId="{03F3655C-5F2F-487C-A6C7-EFAD9147F70D}" type="pres">
      <dgm:prSet presAssocID="{F2698218-DFF3-4B6E-96E4-B33FEFD0019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629219C5-E1D7-4456-B18F-48FEEBAA5F90}" type="pres">
      <dgm:prSet presAssocID="{F2698218-DFF3-4B6E-96E4-B33FEFD00192}" presName="spaceRect" presStyleCnt="0"/>
      <dgm:spPr/>
    </dgm:pt>
    <dgm:pt modelId="{F09D0403-FC5E-4C98-A065-770FC4370F24}" type="pres">
      <dgm:prSet presAssocID="{F2698218-DFF3-4B6E-96E4-B33FEFD00192}" presName="parTx" presStyleLbl="revTx" presStyleIdx="4" presStyleCnt="7">
        <dgm:presLayoutVars>
          <dgm:chMax val="0"/>
          <dgm:chPref val="0"/>
        </dgm:presLayoutVars>
      </dgm:prSet>
      <dgm:spPr/>
    </dgm:pt>
    <dgm:pt modelId="{E51ED69C-D0D9-46DA-9B51-3CBFD1C38133}" type="pres">
      <dgm:prSet presAssocID="{A64B2263-480A-4F1B-B1E2-6ED199C53FD6}" presName="sibTrans" presStyleCnt="0"/>
      <dgm:spPr/>
    </dgm:pt>
    <dgm:pt modelId="{A502C1AA-0A08-45AB-A433-D68218E5CA45}" type="pres">
      <dgm:prSet presAssocID="{B92484F6-335D-4CC8-AC38-1E520B687A05}" presName="compNode" presStyleCnt="0"/>
      <dgm:spPr/>
    </dgm:pt>
    <dgm:pt modelId="{C830F36F-57DD-402D-A907-224C15C2FAE0}" type="pres">
      <dgm:prSet presAssocID="{B92484F6-335D-4CC8-AC38-1E520B687A05}" presName="bgRect" presStyleLbl="bgShp" presStyleIdx="4" presStyleCnt="5"/>
      <dgm:spPr/>
    </dgm:pt>
    <dgm:pt modelId="{A576AABF-6831-435E-9CD4-07CF3D7087F8}" type="pres">
      <dgm:prSet presAssocID="{B92484F6-335D-4CC8-AC38-1E520B687A0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A0A77834-0238-4C60-A379-5F045D22C9FF}" type="pres">
      <dgm:prSet presAssocID="{B92484F6-335D-4CC8-AC38-1E520B687A05}" presName="spaceRect" presStyleCnt="0"/>
      <dgm:spPr/>
    </dgm:pt>
    <dgm:pt modelId="{86B8C2C7-30C3-480A-92C6-D4E1E922F7E0}" type="pres">
      <dgm:prSet presAssocID="{B92484F6-335D-4CC8-AC38-1E520B687A05}" presName="parTx" presStyleLbl="revTx" presStyleIdx="5" presStyleCnt="7">
        <dgm:presLayoutVars>
          <dgm:chMax val="0"/>
          <dgm:chPref val="0"/>
        </dgm:presLayoutVars>
      </dgm:prSet>
      <dgm:spPr/>
    </dgm:pt>
    <dgm:pt modelId="{FA1E7BC5-C2CA-4822-BDA0-C4004675EC5D}" type="pres">
      <dgm:prSet presAssocID="{B92484F6-335D-4CC8-AC38-1E520B687A05}" presName="desTx" presStyleLbl="revTx" presStyleIdx="6" presStyleCnt="7">
        <dgm:presLayoutVars/>
      </dgm:prSet>
      <dgm:spPr/>
    </dgm:pt>
  </dgm:ptLst>
  <dgm:cxnLst>
    <dgm:cxn modelId="{5945601A-DFD5-406C-8A64-2947666E06E7}" type="presOf" srcId="{F2698218-DFF3-4B6E-96E4-B33FEFD00192}" destId="{F09D0403-FC5E-4C98-A065-770FC4370F24}" srcOrd="0" destOrd="0" presId="urn:microsoft.com/office/officeart/2018/2/layout/IconVerticalSolidList"/>
    <dgm:cxn modelId="{1FA0F21C-2F87-4115-BBD9-68FF2CF37D9F}" srcId="{B92484F6-335D-4CC8-AC38-1E520B687A05}" destId="{B8F72BAC-FF5A-4AC3-866B-00EB9F3F4A79}" srcOrd="0" destOrd="0" parTransId="{9D08721D-8533-477B-BCA1-7340AA5779F9}" sibTransId="{B77DA744-F81D-4A62-BBE0-A4B7D6B97C07}"/>
    <dgm:cxn modelId="{75445329-80C7-477D-A46F-09402178BFB4}" srcId="{2F1406C1-6AC7-4F63-8196-FB1B53929546}" destId="{AB527589-B9DB-4FEF-AF67-45A3EA1C173A}" srcOrd="1" destOrd="0" parTransId="{B92DB831-383D-4D2F-A097-7C657AB8104A}" sibTransId="{81B6333A-92BA-4204-8996-70EC9B393DA8}"/>
    <dgm:cxn modelId="{D03CE651-BD75-4D3B-AB1F-8D9C8A1905A2}" srcId="{B92484F6-335D-4CC8-AC38-1E520B687A05}" destId="{50EF437B-6851-4080-97ED-1EC55ABC7DBA}" srcOrd="1" destOrd="0" parTransId="{8D82F201-7ACA-4EBE-9911-6943631A66E7}" sibTransId="{839FD5E2-AAC0-4485-9CD6-F1FB3E491E43}"/>
    <dgm:cxn modelId="{D749E15A-9ADA-4791-AE55-88AD6986E4F7}" type="presOf" srcId="{84BC0CBA-7E67-4D6F-B5BA-4DCB26F813E2}" destId="{8633D145-30E6-4C2F-8FAD-4E752B049617}" srcOrd="0" destOrd="0" presId="urn:microsoft.com/office/officeart/2018/2/layout/IconVerticalSolidList"/>
    <dgm:cxn modelId="{66791769-27C2-4D6A-8E10-E70A141FB722}" srcId="{6E470C57-03EC-42C2-A144-B610A6E5104D}" destId="{84BC0CBA-7E67-4D6F-B5BA-4DCB26F813E2}" srcOrd="1" destOrd="0" parTransId="{71274BF0-AFBD-47D3-AD95-8D9F2522B11F}" sibTransId="{DBB5FDD9-8288-4123-86BA-6A1BB51647DB}"/>
    <dgm:cxn modelId="{09C9C66F-A4CF-4753-AA88-DEDC325D6A77}" type="presOf" srcId="{0CB85146-69E6-4D55-8454-E5E3413FB562}" destId="{A3024BAC-4B7F-4712-8A20-65D0743C5992}" srcOrd="0" destOrd="0" presId="urn:microsoft.com/office/officeart/2018/2/layout/IconVerticalSolidList"/>
    <dgm:cxn modelId="{4BFD5280-5EF5-41E7-9FBB-388DE6923D2A}" type="presOf" srcId="{50EF437B-6851-4080-97ED-1EC55ABC7DBA}" destId="{FA1E7BC5-C2CA-4822-BDA0-C4004675EC5D}" srcOrd="0" destOrd="1" presId="urn:microsoft.com/office/officeart/2018/2/layout/IconVerticalSolidList"/>
    <dgm:cxn modelId="{5F198D86-29F9-4373-8460-2138DB35F77C}" srcId="{2F1406C1-6AC7-4F63-8196-FB1B53929546}" destId="{C68722AB-C0B2-4916-B35E-0A02C3FB0EAC}" srcOrd="0" destOrd="0" parTransId="{417AF404-F236-48F5-ABE5-6CE1BB155749}" sibTransId="{278A7E1C-B077-4354-8137-BD69FB56BEB8}"/>
    <dgm:cxn modelId="{EBA4E897-2C74-430B-A4E3-A4C1BC39AC3D}" type="presOf" srcId="{C68722AB-C0B2-4916-B35E-0A02C3FB0EAC}" destId="{78FDBE05-999D-422B-A726-E522190983C7}" srcOrd="0" destOrd="0" presId="urn:microsoft.com/office/officeart/2018/2/layout/IconVerticalSolidList"/>
    <dgm:cxn modelId="{5EBE4DA6-6308-4D8D-91F2-53243A46F992}" type="presOf" srcId="{2F1406C1-6AC7-4F63-8196-FB1B53929546}" destId="{9196ECF6-D861-4DAF-B342-65A66757EA9B}" srcOrd="0" destOrd="0" presId="urn:microsoft.com/office/officeart/2018/2/layout/IconVerticalSolidList"/>
    <dgm:cxn modelId="{6805F1B0-DCDD-4FAA-90BA-0516545712E4}" type="presOf" srcId="{B8F72BAC-FF5A-4AC3-866B-00EB9F3F4A79}" destId="{FA1E7BC5-C2CA-4822-BDA0-C4004675EC5D}" srcOrd="0" destOrd="0" presId="urn:microsoft.com/office/officeart/2018/2/layout/IconVerticalSolidList"/>
    <dgm:cxn modelId="{E0BA9EB6-03A2-4A26-89BC-4D906153C786}" type="presOf" srcId="{6E470C57-03EC-42C2-A144-B610A6E5104D}" destId="{D268DB8A-DA72-40EA-93AB-B2E538933B6D}" srcOrd="0" destOrd="0" presId="urn:microsoft.com/office/officeart/2018/2/layout/IconVerticalSolidList"/>
    <dgm:cxn modelId="{12591BC6-EFBE-4D2E-942B-C906AFB852A9}" type="presOf" srcId="{AB527589-B9DB-4FEF-AF67-45A3EA1C173A}" destId="{78FDBE05-999D-422B-A726-E522190983C7}" srcOrd="0" destOrd="1" presId="urn:microsoft.com/office/officeart/2018/2/layout/IconVerticalSolidList"/>
    <dgm:cxn modelId="{3F0E63CF-0211-4132-A561-4D34D07DFF19}" srcId="{6E470C57-03EC-42C2-A144-B610A6E5104D}" destId="{B92484F6-335D-4CC8-AC38-1E520B687A05}" srcOrd="4" destOrd="0" parTransId="{34F3C16E-4B49-4328-BCCE-6811BA51B723}" sibTransId="{218A5AF8-65CA-44F5-9DBA-4EC925A348FA}"/>
    <dgm:cxn modelId="{57011AD6-D132-4360-910D-1470A367582C}" srcId="{6E470C57-03EC-42C2-A144-B610A6E5104D}" destId="{0CB85146-69E6-4D55-8454-E5E3413FB562}" srcOrd="2" destOrd="0" parTransId="{DA3C8D47-654D-459E-B6AE-1AAF243D1DCA}" sibTransId="{7DDEA3B2-538D-4043-B96F-05DD939066E1}"/>
    <dgm:cxn modelId="{14F4D6E4-47CE-4790-BDA1-BC869C597C8A}" type="presOf" srcId="{B92484F6-335D-4CC8-AC38-1E520B687A05}" destId="{86B8C2C7-30C3-480A-92C6-D4E1E922F7E0}" srcOrd="0" destOrd="0" presId="urn:microsoft.com/office/officeart/2018/2/layout/IconVerticalSolidList"/>
    <dgm:cxn modelId="{AB9B2AEC-CD9F-4768-99C4-006D29F4385E}" srcId="{6E470C57-03EC-42C2-A144-B610A6E5104D}" destId="{F2698218-DFF3-4B6E-96E4-B33FEFD00192}" srcOrd="3" destOrd="0" parTransId="{7370A8E5-212C-4DA4-9A7A-1275B85030C7}" sibTransId="{A64B2263-480A-4F1B-B1E2-6ED199C53FD6}"/>
    <dgm:cxn modelId="{113158F5-14F1-442F-B7F8-014B331E3AE8}" srcId="{6E470C57-03EC-42C2-A144-B610A6E5104D}" destId="{2F1406C1-6AC7-4F63-8196-FB1B53929546}" srcOrd="0" destOrd="0" parTransId="{0233A797-9160-4E51-BC5B-1A0DD6F2CD0D}" sibTransId="{343E06D2-2B88-4321-BC09-4D677A47F5BC}"/>
    <dgm:cxn modelId="{FF960066-61D4-40E8-9162-BFF4C4F05C64}" type="presParOf" srcId="{D268DB8A-DA72-40EA-93AB-B2E538933B6D}" destId="{0FDA28FE-6418-4264-A53F-7ADFA1E04721}" srcOrd="0" destOrd="0" presId="urn:microsoft.com/office/officeart/2018/2/layout/IconVerticalSolidList"/>
    <dgm:cxn modelId="{66A94B27-0970-41BB-972C-E44F725282D6}" type="presParOf" srcId="{0FDA28FE-6418-4264-A53F-7ADFA1E04721}" destId="{909274E5-140D-415A-BD0E-76D20B26B49A}" srcOrd="0" destOrd="0" presId="urn:microsoft.com/office/officeart/2018/2/layout/IconVerticalSolidList"/>
    <dgm:cxn modelId="{9645ED97-ABB8-4DCC-8552-7A4187195FC2}" type="presParOf" srcId="{0FDA28FE-6418-4264-A53F-7ADFA1E04721}" destId="{E00F8807-DC24-45A5-817D-5CC181189C0C}" srcOrd="1" destOrd="0" presId="urn:microsoft.com/office/officeart/2018/2/layout/IconVerticalSolidList"/>
    <dgm:cxn modelId="{07C300AA-9B95-416F-BE53-248C74C04516}" type="presParOf" srcId="{0FDA28FE-6418-4264-A53F-7ADFA1E04721}" destId="{3556D8C2-4895-446D-AE06-23C1753ACD34}" srcOrd="2" destOrd="0" presId="urn:microsoft.com/office/officeart/2018/2/layout/IconVerticalSolidList"/>
    <dgm:cxn modelId="{8EE12E97-3156-47E3-871A-71EDC2DC46AF}" type="presParOf" srcId="{0FDA28FE-6418-4264-A53F-7ADFA1E04721}" destId="{9196ECF6-D861-4DAF-B342-65A66757EA9B}" srcOrd="3" destOrd="0" presId="urn:microsoft.com/office/officeart/2018/2/layout/IconVerticalSolidList"/>
    <dgm:cxn modelId="{61662E27-5059-42D1-9075-0B11BFCC4C16}" type="presParOf" srcId="{0FDA28FE-6418-4264-A53F-7ADFA1E04721}" destId="{78FDBE05-999D-422B-A726-E522190983C7}" srcOrd="4" destOrd="0" presId="urn:microsoft.com/office/officeart/2018/2/layout/IconVerticalSolidList"/>
    <dgm:cxn modelId="{19BAC5C4-3D1E-48F4-8F31-44CFA5C7C52D}" type="presParOf" srcId="{D268DB8A-DA72-40EA-93AB-B2E538933B6D}" destId="{696BC8A9-C2A4-4E47-970C-417DF80FD266}" srcOrd="1" destOrd="0" presId="urn:microsoft.com/office/officeart/2018/2/layout/IconVerticalSolidList"/>
    <dgm:cxn modelId="{66F937C4-7A81-4CE9-9404-79B7D44D1792}" type="presParOf" srcId="{D268DB8A-DA72-40EA-93AB-B2E538933B6D}" destId="{EE22FED9-40E8-4275-9286-81C6D33E3EF6}" srcOrd="2" destOrd="0" presId="urn:microsoft.com/office/officeart/2018/2/layout/IconVerticalSolidList"/>
    <dgm:cxn modelId="{4E5D3529-FB74-4D7A-8C34-915B71831BB4}" type="presParOf" srcId="{EE22FED9-40E8-4275-9286-81C6D33E3EF6}" destId="{B26CAEC3-5C88-483D-B10A-9EA88028775C}" srcOrd="0" destOrd="0" presId="urn:microsoft.com/office/officeart/2018/2/layout/IconVerticalSolidList"/>
    <dgm:cxn modelId="{C4B8E7F3-5385-407F-B9B5-F49EBDB2F755}" type="presParOf" srcId="{EE22FED9-40E8-4275-9286-81C6D33E3EF6}" destId="{AFD39104-0E54-4542-A1A6-FDC9C44DD2B0}" srcOrd="1" destOrd="0" presId="urn:microsoft.com/office/officeart/2018/2/layout/IconVerticalSolidList"/>
    <dgm:cxn modelId="{BD342706-B9FE-4590-920D-CC267E0C3852}" type="presParOf" srcId="{EE22FED9-40E8-4275-9286-81C6D33E3EF6}" destId="{90C106B4-9E98-44EE-990D-332698DE9FF9}" srcOrd="2" destOrd="0" presId="urn:microsoft.com/office/officeart/2018/2/layout/IconVerticalSolidList"/>
    <dgm:cxn modelId="{4CF4F01A-38B4-4276-8B67-52C61746E7F6}" type="presParOf" srcId="{EE22FED9-40E8-4275-9286-81C6D33E3EF6}" destId="{8633D145-30E6-4C2F-8FAD-4E752B049617}" srcOrd="3" destOrd="0" presId="urn:microsoft.com/office/officeart/2018/2/layout/IconVerticalSolidList"/>
    <dgm:cxn modelId="{961163E5-8794-4314-9522-3504F86E9B63}" type="presParOf" srcId="{D268DB8A-DA72-40EA-93AB-B2E538933B6D}" destId="{DD37E5B6-7732-41ED-9B8A-DACC45BF7913}" srcOrd="3" destOrd="0" presId="urn:microsoft.com/office/officeart/2018/2/layout/IconVerticalSolidList"/>
    <dgm:cxn modelId="{FE58C072-1144-47C8-B517-8E61F1E8B485}" type="presParOf" srcId="{D268DB8A-DA72-40EA-93AB-B2E538933B6D}" destId="{E8523D15-A1C3-4A7E-B5F4-9A97260730DF}" srcOrd="4" destOrd="0" presId="urn:microsoft.com/office/officeart/2018/2/layout/IconVerticalSolidList"/>
    <dgm:cxn modelId="{364853FD-0A82-41CD-92E1-1E7A55EEB997}" type="presParOf" srcId="{E8523D15-A1C3-4A7E-B5F4-9A97260730DF}" destId="{F26A30A9-AFE7-4A6D-B60F-E1BDC9C02E1A}" srcOrd="0" destOrd="0" presId="urn:microsoft.com/office/officeart/2018/2/layout/IconVerticalSolidList"/>
    <dgm:cxn modelId="{683D460E-CD74-4612-8F02-199699D624DB}" type="presParOf" srcId="{E8523D15-A1C3-4A7E-B5F4-9A97260730DF}" destId="{39E70CAC-8CF7-4F56-9097-08FBB67634C1}" srcOrd="1" destOrd="0" presId="urn:microsoft.com/office/officeart/2018/2/layout/IconVerticalSolidList"/>
    <dgm:cxn modelId="{F54781FD-6288-43DD-BEE4-DDBE0DB07648}" type="presParOf" srcId="{E8523D15-A1C3-4A7E-B5F4-9A97260730DF}" destId="{F606EDD7-3A29-4FC7-B868-F20269827D42}" srcOrd="2" destOrd="0" presId="urn:microsoft.com/office/officeart/2018/2/layout/IconVerticalSolidList"/>
    <dgm:cxn modelId="{0F454850-E4B8-495C-A731-13174B51C367}" type="presParOf" srcId="{E8523D15-A1C3-4A7E-B5F4-9A97260730DF}" destId="{A3024BAC-4B7F-4712-8A20-65D0743C5992}" srcOrd="3" destOrd="0" presId="urn:microsoft.com/office/officeart/2018/2/layout/IconVerticalSolidList"/>
    <dgm:cxn modelId="{86FBF7D3-3807-48AC-81B5-39C3948659A7}" type="presParOf" srcId="{D268DB8A-DA72-40EA-93AB-B2E538933B6D}" destId="{71867BF9-C9ED-4D3E-963E-B2D32FFDA0A2}" srcOrd="5" destOrd="0" presId="urn:microsoft.com/office/officeart/2018/2/layout/IconVerticalSolidList"/>
    <dgm:cxn modelId="{DBF15610-CDA6-43F7-849B-FD2A90BC9FBD}" type="presParOf" srcId="{D268DB8A-DA72-40EA-93AB-B2E538933B6D}" destId="{EBEAF9A5-81BD-4ED3-BADB-5331142DA282}" srcOrd="6" destOrd="0" presId="urn:microsoft.com/office/officeart/2018/2/layout/IconVerticalSolidList"/>
    <dgm:cxn modelId="{F7404FE4-216C-4EF3-B7A9-5A2880D9A1F6}" type="presParOf" srcId="{EBEAF9A5-81BD-4ED3-BADB-5331142DA282}" destId="{95E67DFD-B6AE-4ACD-BD78-D0FB47D712CA}" srcOrd="0" destOrd="0" presId="urn:microsoft.com/office/officeart/2018/2/layout/IconVerticalSolidList"/>
    <dgm:cxn modelId="{FFA1B5A4-769D-46AB-9DD8-29B71A8D899F}" type="presParOf" srcId="{EBEAF9A5-81BD-4ED3-BADB-5331142DA282}" destId="{03F3655C-5F2F-487C-A6C7-EFAD9147F70D}" srcOrd="1" destOrd="0" presId="urn:microsoft.com/office/officeart/2018/2/layout/IconVerticalSolidList"/>
    <dgm:cxn modelId="{5E2A404C-9391-43EE-8C55-7DA590857601}" type="presParOf" srcId="{EBEAF9A5-81BD-4ED3-BADB-5331142DA282}" destId="{629219C5-E1D7-4456-B18F-48FEEBAA5F90}" srcOrd="2" destOrd="0" presId="urn:microsoft.com/office/officeart/2018/2/layout/IconVerticalSolidList"/>
    <dgm:cxn modelId="{FE8BB284-3009-4A04-96B1-28C63F7496CC}" type="presParOf" srcId="{EBEAF9A5-81BD-4ED3-BADB-5331142DA282}" destId="{F09D0403-FC5E-4C98-A065-770FC4370F24}" srcOrd="3" destOrd="0" presId="urn:microsoft.com/office/officeart/2018/2/layout/IconVerticalSolidList"/>
    <dgm:cxn modelId="{62FB0D47-A2F1-4500-A487-A7CA3F14838D}" type="presParOf" srcId="{D268DB8A-DA72-40EA-93AB-B2E538933B6D}" destId="{E51ED69C-D0D9-46DA-9B51-3CBFD1C38133}" srcOrd="7" destOrd="0" presId="urn:microsoft.com/office/officeart/2018/2/layout/IconVerticalSolidList"/>
    <dgm:cxn modelId="{D94D98DE-8A9A-4613-92CF-5287D4EEE4EF}" type="presParOf" srcId="{D268DB8A-DA72-40EA-93AB-B2E538933B6D}" destId="{A502C1AA-0A08-45AB-A433-D68218E5CA45}" srcOrd="8" destOrd="0" presId="urn:microsoft.com/office/officeart/2018/2/layout/IconVerticalSolidList"/>
    <dgm:cxn modelId="{F01E667B-FFFF-430D-9931-18D7324F0210}" type="presParOf" srcId="{A502C1AA-0A08-45AB-A433-D68218E5CA45}" destId="{C830F36F-57DD-402D-A907-224C15C2FAE0}" srcOrd="0" destOrd="0" presId="urn:microsoft.com/office/officeart/2018/2/layout/IconVerticalSolidList"/>
    <dgm:cxn modelId="{48C5D9C9-C540-4F3F-BF3E-4FE1C4EBE3C7}" type="presParOf" srcId="{A502C1AA-0A08-45AB-A433-D68218E5CA45}" destId="{A576AABF-6831-435E-9CD4-07CF3D7087F8}" srcOrd="1" destOrd="0" presId="urn:microsoft.com/office/officeart/2018/2/layout/IconVerticalSolidList"/>
    <dgm:cxn modelId="{2A468DEA-7608-4339-925C-BF74F3F6B589}" type="presParOf" srcId="{A502C1AA-0A08-45AB-A433-D68218E5CA45}" destId="{A0A77834-0238-4C60-A379-5F045D22C9FF}" srcOrd="2" destOrd="0" presId="urn:microsoft.com/office/officeart/2018/2/layout/IconVerticalSolidList"/>
    <dgm:cxn modelId="{9809EBB7-1FB6-4C36-8407-5571A29105B8}" type="presParOf" srcId="{A502C1AA-0A08-45AB-A433-D68218E5CA45}" destId="{86B8C2C7-30C3-480A-92C6-D4E1E922F7E0}" srcOrd="3" destOrd="0" presId="urn:microsoft.com/office/officeart/2018/2/layout/IconVerticalSolidList"/>
    <dgm:cxn modelId="{0D60E9F1-6904-4FBB-8C10-91216FEF6E7E}" type="presParOf" srcId="{A502C1AA-0A08-45AB-A433-D68218E5CA45}" destId="{FA1E7BC5-C2CA-4822-BDA0-C4004675EC5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3A60DB-8DEA-4DD8-ACB1-7595D42B312E}" type="doc">
      <dgm:prSet loTypeId="urn:microsoft.com/office/officeart/2005/8/layout/hProcess4" loCatId="process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F9805F7-AE6E-48D9-86DC-2D46337D52FC}">
      <dgm:prSet custT="1"/>
      <dgm:spPr/>
      <dgm:t>
        <a:bodyPr/>
        <a:lstStyle/>
        <a:p>
          <a:r>
            <a:rPr lang="en-US" sz="2400" dirty="0">
              <a:solidFill>
                <a:schemeClr val="bg2">
                  <a:lumMod val="50000"/>
                </a:schemeClr>
              </a:solidFill>
            </a:rPr>
            <a:t>Demo</a:t>
          </a:r>
        </a:p>
      </dgm:t>
    </dgm:pt>
    <dgm:pt modelId="{93A86278-556B-4B89-AB17-7274E10CBD9C}" type="parTrans" cxnId="{3A892A84-9789-4D72-AAFB-C5B66EB0CA42}">
      <dgm:prSet/>
      <dgm:spPr/>
      <dgm:t>
        <a:bodyPr/>
        <a:lstStyle/>
        <a:p>
          <a:endParaRPr lang="en-US"/>
        </a:p>
      </dgm:t>
    </dgm:pt>
    <dgm:pt modelId="{0A36293F-83CA-4845-BE06-3BF18D9CC154}" type="sibTrans" cxnId="{3A892A84-9789-4D72-AAFB-C5B66EB0CA42}">
      <dgm:prSet/>
      <dgm:spPr/>
      <dgm:t>
        <a:bodyPr/>
        <a:lstStyle/>
        <a:p>
          <a:endParaRPr lang="en-US"/>
        </a:p>
      </dgm:t>
    </dgm:pt>
    <dgm:pt modelId="{D24E982C-9DBF-4446-BAC5-5E4B0B927905}">
      <dgm:prSet custT="1"/>
      <dgm:spPr/>
      <dgm:t>
        <a:bodyPr/>
        <a:lstStyle/>
        <a:p>
          <a:r>
            <a:rPr lang="en-US" sz="2400" dirty="0">
              <a:solidFill>
                <a:schemeClr val="bg2">
                  <a:lumMod val="50000"/>
                </a:schemeClr>
              </a:solidFill>
            </a:rPr>
            <a:t>Guide</a:t>
          </a:r>
        </a:p>
      </dgm:t>
    </dgm:pt>
    <dgm:pt modelId="{96FCAD81-02B9-4F83-B1F6-54BAD27C06AC}" type="parTrans" cxnId="{A18C393F-2810-4CBD-A40D-CAF4A5C324BC}">
      <dgm:prSet/>
      <dgm:spPr/>
      <dgm:t>
        <a:bodyPr/>
        <a:lstStyle/>
        <a:p>
          <a:endParaRPr lang="en-US"/>
        </a:p>
      </dgm:t>
    </dgm:pt>
    <dgm:pt modelId="{84BAEF1F-C1A8-45C0-B851-4A11748961BE}" type="sibTrans" cxnId="{A18C393F-2810-4CBD-A40D-CAF4A5C324BC}">
      <dgm:prSet/>
      <dgm:spPr/>
      <dgm:t>
        <a:bodyPr/>
        <a:lstStyle/>
        <a:p>
          <a:endParaRPr lang="en-US"/>
        </a:p>
      </dgm:t>
    </dgm:pt>
    <dgm:pt modelId="{AAF29418-D86B-413C-BE80-7F8F6990672F}">
      <dgm:prSet custT="1"/>
      <dgm:spPr/>
      <dgm:t>
        <a:bodyPr/>
        <a:lstStyle/>
        <a:p>
          <a:r>
            <a:rPr lang="en-US" sz="2400" dirty="0">
              <a:solidFill>
                <a:schemeClr val="bg2">
                  <a:lumMod val="50000"/>
                </a:schemeClr>
              </a:solidFill>
            </a:rPr>
            <a:t>Mediate</a:t>
          </a:r>
        </a:p>
      </dgm:t>
    </dgm:pt>
    <dgm:pt modelId="{675A80FB-32F4-4D09-99E8-970B73FEA58C}" type="parTrans" cxnId="{6997555E-1DAB-4BD6-9BB3-D503180EB99E}">
      <dgm:prSet/>
      <dgm:spPr/>
      <dgm:t>
        <a:bodyPr/>
        <a:lstStyle/>
        <a:p>
          <a:endParaRPr lang="en-US"/>
        </a:p>
      </dgm:t>
    </dgm:pt>
    <dgm:pt modelId="{E7814C67-4A2D-40F6-8948-87308A3BB72A}" type="sibTrans" cxnId="{6997555E-1DAB-4BD6-9BB3-D503180EB99E}">
      <dgm:prSet/>
      <dgm:spPr/>
      <dgm:t>
        <a:bodyPr/>
        <a:lstStyle/>
        <a:p>
          <a:endParaRPr lang="en-US"/>
        </a:p>
      </dgm:t>
    </dgm:pt>
    <dgm:pt modelId="{DE69C7D6-34D4-42E2-8A13-258C8447BF1F}">
      <dgm:prSet custT="1"/>
      <dgm:spPr/>
      <dgm:t>
        <a:bodyPr/>
        <a:lstStyle/>
        <a:p>
          <a:r>
            <a:rPr lang="en-US" sz="2400" dirty="0">
              <a:solidFill>
                <a:schemeClr val="bg2">
                  <a:lumMod val="50000"/>
                </a:schemeClr>
              </a:solidFill>
            </a:rPr>
            <a:t>Be Present</a:t>
          </a:r>
        </a:p>
      </dgm:t>
    </dgm:pt>
    <dgm:pt modelId="{3DFAD64F-D14A-4E96-A576-842DBE7B6E7B}" type="parTrans" cxnId="{F61226E9-A319-46AB-8F54-70B48F61BE36}">
      <dgm:prSet/>
      <dgm:spPr/>
      <dgm:t>
        <a:bodyPr/>
        <a:lstStyle/>
        <a:p>
          <a:endParaRPr lang="en-US"/>
        </a:p>
      </dgm:t>
    </dgm:pt>
    <dgm:pt modelId="{5C6C9DD1-94D4-428A-A8CB-0C51D46B25D0}" type="sibTrans" cxnId="{F61226E9-A319-46AB-8F54-70B48F61BE36}">
      <dgm:prSet/>
      <dgm:spPr/>
      <dgm:t>
        <a:bodyPr/>
        <a:lstStyle/>
        <a:p>
          <a:endParaRPr lang="en-US"/>
        </a:p>
      </dgm:t>
    </dgm:pt>
    <dgm:pt modelId="{ABF96BE9-2197-4906-9740-3D08EC39015E}">
      <dgm:prSet custT="1"/>
      <dgm:spPr/>
      <dgm:t>
        <a:bodyPr/>
        <a:lstStyle/>
        <a:p>
          <a:r>
            <a:rPr lang="en-US" sz="2400" dirty="0">
              <a:solidFill>
                <a:schemeClr val="bg2">
                  <a:lumMod val="50000"/>
                </a:schemeClr>
              </a:solidFill>
            </a:rPr>
            <a:t>Reconnect</a:t>
          </a:r>
        </a:p>
      </dgm:t>
    </dgm:pt>
    <dgm:pt modelId="{90FAA059-5ECA-4AE4-89D2-3E8253AB80AF}" type="parTrans" cxnId="{DDC766E2-0282-450C-8BFE-6F37AFEFC9C5}">
      <dgm:prSet/>
      <dgm:spPr/>
      <dgm:t>
        <a:bodyPr/>
        <a:lstStyle/>
        <a:p>
          <a:endParaRPr lang="en-US"/>
        </a:p>
      </dgm:t>
    </dgm:pt>
    <dgm:pt modelId="{79D2ADD6-4547-4810-ACF8-7E3E21CF0A5D}" type="sibTrans" cxnId="{DDC766E2-0282-450C-8BFE-6F37AFEFC9C5}">
      <dgm:prSet/>
      <dgm:spPr/>
      <dgm:t>
        <a:bodyPr/>
        <a:lstStyle/>
        <a:p>
          <a:endParaRPr lang="en-US"/>
        </a:p>
      </dgm:t>
    </dgm:pt>
    <dgm:pt modelId="{A063DF13-6872-428A-B9FA-9B4BB759E329}">
      <dgm:prSet/>
      <dgm:spPr/>
      <dgm:t>
        <a:bodyPr/>
        <a:lstStyle/>
        <a:p>
          <a:r>
            <a:rPr lang="en-US" dirty="0"/>
            <a:t>Ensure students know about and can use available tools</a:t>
          </a:r>
        </a:p>
      </dgm:t>
    </dgm:pt>
    <dgm:pt modelId="{64B0F523-0B5A-406B-BF64-DCBC285FF00A}" type="parTrans" cxnId="{34354091-5797-4C84-AA9C-1D7D651B4F43}">
      <dgm:prSet/>
      <dgm:spPr/>
      <dgm:t>
        <a:bodyPr/>
        <a:lstStyle/>
        <a:p>
          <a:endParaRPr lang="en-US"/>
        </a:p>
      </dgm:t>
    </dgm:pt>
    <dgm:pt modelId="{95EEF617-DCA2-47CF-86D4-39E3F92334D5}" type="sibTrans" cxnId="{34354091-5797-4C84-AA9C-1D7D651B4F43}">
      <dgm:prSet/>
      <dgm:spPr/>
      <dgm:t>
        <a:bodyPr/>
        <a:lstStyle/>
        <a:p>
          <a:endParaRPr lang="en-US"/>
        </a:p>
      </dgm:t>
    </dgm:pt>
    <dgm:pt modelId="{3DD56253-6801-4007-B078-4144F3EF098D}">
      <dgm:prSet/>
      <dgm:spPr/>
      <dgm:t>
        <a:bodyPr/>
        <a:lstStyle/>
        <a:p>
          <a:r>
            <a:rPr lang="en-US" dirty="0"/>
            <a:t>What is expected in small group sessions?</a:t>
          </a:r>
        </a:p>
      </dgm:t>
    </dgm:pt>
    <dgm:pt modelId="{425087E8-6BA9-4088-87E0-993E79ADA7D7}" type="parTrans" cxnId="{DC4EB4B8-B8A5-4B6F-9001-73F5AAB91260}">
      <dgm:prSet/>
      <dgm:spPr/>
      <dgm:t>
        <a:bodyPr/>
        <a:lstStyle/>
        <a:p>
          <a:endParaRPr lang="en-US"/>
        </a:p>
      </dgm:t>
    </dgm:pt>
    <dgm:pt modelId="{E2B8ADC8-8301-4AA6-B703-5468321CA702}" type="sibTrans" cxnId="{DC4EB4B8-B8A5-4B6F-9001-73F5AAB91260}">
      <dgm:prSet/>
      <dgm:spPr/>
      <dgm:t>
        <a:bodyPr/>
        <a:lstStyle/>
        <a:p>
          <a:endParaRPr lang="en-US"/>
        </a:p>
      </dgm:t>
    </dgm:pt>
    <dgm:pt modelId="{14332A8E-7FF1-441B-9D54-C7C8AF7189B6}">
      <dgm:prSet/>
      <dgm:spPr/>
      <dgm:t>
        <a:bodyPr/>
        <a:lstStyle/>
        <a:p>
          <a:r>
            <a:rPr lang="en-US" dirty="0"/>
            <a:t>Expect to assist in managing conflicts</a:t>
          </a:r>
        </a:p>
      </dgm:t>
    </dgm:pt>
    <dgm:pt modelId="{0D0A116E-28F3-4C0F-BFAB-96C020634C7A}" type="parTrans" cxnId="{305197A3-B28E-4EF7-8C7F-33A6B42378AB}">
      <dgm:prSet/>
      <dgm:spPr/>
      <dgm:t>
        <a:bodyPr/>
        <a:lstStyle/>
        <a:p>
          <a:endParaRPr lang="en-US"/>
        </a:p>
      </dgm:t>
    </dgm:pt>
    <dgm:pt modelId="{FC203E64-8733-482E-A123-823CEBCDB936}" type="sibTrans" cxnId="{305197A3-B28E-4EF7-8C7F-33A6B42378AB}">
      <dgm:prSet/>
      <dgm:spPr/>
      <dgm:t>
        <a:bodyPr/>
        <a:lstStyle/>
        <a:p>
          <a:endParaRPr lang="en-US"/>
        </a:p>
      </dgm:t>
    </dgm:pt>
    <dgm:pt modelId="{0D922A9C-96DF-4149-9251-E840D297529A}">
      <dgm:prSet/>
      <dgm:spPr/>
      <dgm:t>
        <a:bodyPr/>
        <a:lstStyle/>
        <a:p>
          <a:r>
            <a:rPr lang="en-US" dirty="0"/>
            <a:t>Observe and respond throughout breakouts</a:t>
          </a:r>
        </a:p>
      </dgm:t>
    </dgm:pt>
    <dgm:pt modelId="{B830B39C-B4D7-4EE6-A04A-1E068E084A53}" type="parTrans" cxnId="{769E9A2F-3BAD-4444-AE41-CDB62CD93EEB}">
      <dgm:prSet/>
      <dgm:spPr/>
      <dgm:t>
        <a:bodyPr/>
        <a:lstStyle/>
        <a:p>
          <a:endParaRPr lang="en-US"/>
        </a:p>
      </dgm:t>
    </dgm:pt>
    <dgm:pt modelId="{CC494733-4041-4EDE-9E07-9DA3FBBE708B}" type="sibTrans" cxnId="{769E9A2F-3BAD-4444-AE41-CDB62CD93EEB}">
      <dgm:prSet/>
      <dgm:spPr/>
      <dgm:t>
        <a:bodyPr/>
        <a:lstStyle/>
        <a:p>
          <a:endParaRPr lang="en-US"/>
        </a:p>
      </dgm:t>
    </dgm:pt>
    <dgm:pt modelId="{A4C1E228-5F8C-4F69-9462-448E29415EF3}">
      <dgm:prSet/>
      <dgm:spPr/>
      <dgm:t>
        <a:bodyPr/>
        <a:lstStyle/>
        <a:p>
          <a:r>
            <a:rPr lang="en-US" dirty="0"/>
            <a:t>Have small groups report out to the class</a:t>
          </a:r>
        </a:p>
      </dgm:t>
    </dgm:pt>
    <dgm:pt modelId="{464D485D-8D75-4F38-AA8B-142DAF5CF60A}" type="parTrans" cxnId="{CB114281-EA77-4FE0-BE3E-9C06797DF21E}">
      <dgm:prSet/>
      <dgm:spPr/>
      <dgm:t>
        <a:bodyPr/>
        <a:lstStyle/>
        <a:p>
          <a:endParaRPr lang="en-US"/>
        </a:p>
      </dgm:t>
    </dgm:pt>
    <dgm:pt modelId="{11E717DD-7281-490A-8872-A83E06A96701}" type="sibTrans" cxnId="{CB114281-EA77-4FE0-BE3E-9C06797DF21E}">
      <dgm:prSet/>
      <dgm:spPr/>
      <dgm:t>
        <a:bodyPr/>
        <a:lstStyle/>
        <a:p>
          <a:endParaRPr lang="en-US"/>
        </a:p>
      </dgm:t>
    </dgm:pt>
    <dgm:pt modelId="{6696E049-5B38-4C7D-B1F9-0ABC849D1BE3}" type="pres">
      <dgm:prSet presAssocID="{C23A60DB-8DEA-4DD8-ACB1-7595D42B312E}" presName="Name0" presStyleCnt="0">
        <dgm:presLayoutVars>
          <dgm:dir/>
          <dgm:animLvl val="lvl"/>
          <dgm:resizeHandles val="exact"/>
        </dgm:presLayoutVars>
      </dgm:prSet>
      <dgm:spPr/>
    </dgm:pt>
    <dgm:pt modelId="{5612D352-843B-470D-A0C0-E50E29464A46}" type="pres">
      <dgm:prSet presAssocID="{C23A60DB-8DEA-4DD8-ACB1-7595D42B312E}" presName="tSp" presStyleCnt="0"/>
      <dgm:spPr/>
    </dgm:pt>
    <dgm:pt modelId="{74994968-2C0A-407F-BB89-D9DBE80B2CB0}" type="pres">
      <dgm:prSet presAssocID="{C23A60DB-8DEA-4DD8-ACB1-7595D42B312E}" presName="bSp" presStyleCnt="0"/>
      <dgm:spPr/>
    </dgm:pt>
    <dgm:pt modelId="{799D7350-0717-4DA5-B99E-4496C7F34B7D}" type="pres">
      <dgm:prSet presAssocID="{C23A60DB-8DEA-4DD8-ACB1-7595D42B312E}" presName="process" presStyleCnt="0"/>
      <dgm:spPr/>
    </dgm:pt>
    <dgm:pt modelId="{A3B77E29-1707-4B10-9C27-DD89D2C0095B}" type="pres">
      <dgm:prSet presAssocID="{AF9805F7-AE6E-48D9-86DC-2D46337D52FC}" presName="composite1" presStyleCnt="0"/>
      <dgm:spPr/>
    </dgm:pt>
    <dgm:pt modelId="{32AD8638-B784-40EB-96D6-93B065B8E761}" type="pres">
      <dgm:prSet presAssocID="{AF9805F7-AE6E-48D9-86DC-2D46337D52FC}" presName="dummyNode1" presStyleLbl="node1" presStyleIdx="0" presStyleCnt="5"/>
      <dgm:spPr/>
    </dgm:pt>
    <dgm:pt modelId="{29D95204-F118-417D-87CC-F4FF43D6D18F}" type="pres">
      <dgm:prSet presAssocID="{AF9805F7-AE6E-48D9-86DC-2D46337D52FC}" presName="childNode1" presStyleLbl="bgAcc1" presStyleIdx="0" presStyleCnt="5">
        <dgm:presLayoutVars>
          <dgm:bulletEnabled val="1"/>
        </dgm:presLayoutVars>
      </dgm:prSet>
      <dgm:spPr/>
    </dgm:pt>
    <dgm:pt modelId="{D1B96BD7-EDF7-4A89-B6C1-BEC400043D93}" type="pres">
      <dgm:prSet presAssocID="{AF9805F7-AE6E-48D9-86DC-2D46337D52FC}" presName="childNode1tx" presStyleLbl="bgAcc1" presStyleIdx="0" presStyleCnt="5">
        <dgm:presLayoutVars>
          <dgm:bulletEnabled val="1"/>
        </dgm:presLayoutVars>
      </dgm:prSet>
      <dgm:spPr/>
    </dgm:pt>
    <dgm:pt modelId="{6F726EC1-A871-4060-A2B6-034516403511}" type="pres">
      <dgm:prSet presAssocID="{AF9805F7-AE6E-48D9-86DC-2D46337D52FC}" presName="parentNode1" presStyleLbl="node1" presStyleIdx="0" presStyleCnt="5">
        <dgm:presLayoutVars>
          <dgm:chMax val="1"/>
          <dgm:bulletEnabled val="1"/>
        </dgm:presLayoutVars>
      </dgm:prSet>
      <dgm:spPr/>
    </dgm:pt>
    <dgm:pt modelId="{B1F45A08-2E0D-4B1D-99CF-A35673C85ED5}" type="pres">
      <dgm:prSet presAssocID="{AF9805F7-AE6E-48D9-86DC-2D46337D52FC}" presName="connSite1" presStyleCnt="0"/>
      <dgm:spPr/>
    </dgm:pt>
    <dgm:pt modelId="{CD24AED2-595B-4AC4-9AF7-23C92182C9E2}" type="pres">
      <dgm:prSet presAssocID="{0A36293F-83CA-4845-BE06-3BF18D9CC154}" presName="Name9" presStyleLbl="sibTrans2D1" presStyleIdx="0" presStyleCnt="4"/>
      <dgm:spPr/>
    </dgm:pt>
    <dgm:pt modelId="{D06FD9AC-6488-4B7C-89CC-E4BD4F2FE680}" type="pres">
      <dgm:prSet presAssocID="{D24E982C-9DBF-4446-BAC5-5E4B0B927905}" presName="composite2" presStyleCnt="0"/>
      <dgm:spPr/>
    </dgm:pt>
    <dgm:pt modelId="{C3682B56-DB8D-487A-BF2E-91BF32F79192}" type="pres">
      <dgm:prSet presAssocID="{D24E982C-9DBF-4446-BAC5-5E4B0B927905}" presName="dummyNode2" presStyleLbl="node1" presStyleIdx="0" presStyleCnt="5"/>
      <dgm:spPr/>
    </dgm:pt>
    <dgm:pt modelId="{DEC9ED3A-5EFE-4455-8489-B4FEDB7B7F88}" type="pres">
      <dgm:prSet presAssocID="{D24E982C-9DBF-4446-BAC5-5E4B0B927905}" presName="childNode2" presStyleLbl="bgAcc1" presStyleIdx="1" presStyleCnt="5">
        <dgm:presLayoutVars>
          <dgm:bulletEnabled val="1"/>
        </dgm:presLayoutVars>
      </dgm:prSet>
      <dgm:spPr/>
    </dgm:pt>
    <dgm:pt modelId="{E5207EDF-CFB0-4361-9815-922FDA3ED791}" type="pres">
      <dgm:prSet presAssocID="{D24E982C-9DBF-4446-BAC5-5E4B0B927905}" presName="childNode2tx" presStyleLbl="bgAcc1" presStyleIdx="1" presStyleCnt="5">
        <dgm:presLayoutVars>
          <dgm:bulletEnabled val="1"/>
        </dgm:presLayoutVars>
      </dgm:prSet>
      <dgm:spPr/>
    </dgm:pt>
    <dgm:pt modelId="{33B4F70E-2BD9-4FC1-A320-67A7070039A1}" type="pres">
      <dgm:prSet presAssocID="{D24E982C-9DBF-4446-BAC5-5E4B0B927905}" presName="parentNode2" presStyleLbl="node1" presStyleIdx="1" presStyleCnt="5">
        <dgm:presLayoutVars>
          <dgm:chMax val="0"/>
          <dgm:bulletEnabled val="1"/>
        </dgm:presLayoutVars>
      </dgm:prSet>
      <dgm:spPr/>
    </dgm:pt>
    <dgm:pt modelId="{C84D4BC2-C379-480E-9B5B-EDF8C789EFC3}" type="pres">
      <dgm:prSet presAssocID="{D24E982C-9DBF-4446-BAC5-5E4B0B927905}" presName="connSite2" presStyleCnt="0"/>
      <dgm:spPr/>
    </dgm:pt>
    <dgm:pt modelId="{B730B1D1-F279-45C1-9846-9D91F8B4F8DB}" type="pres">
      <dgm:prSet presAssocID="{84BAEF1F-C1A8-45C0-B851-4A11748961BE}" presName="Name18" presStyleLbl="sibTrans2D1" presStyleIdx="1" presStyleCnt="4"/>
      <dgm:spPr/>
    </dgm:pt>
    <dgm:pt modelId="{95BE53D8-5110-4559-9B62-6915D0D29C0E}" type="pres">
      <dgm:prSet presAssocID="{AAF29418-D86B-413C-BE80-7F8F6990672F}" presName="composite1" presStyleCnt="0"/>
      <dgm:spPr/>
    </dgm:pt>
    <dgm:pt modelId="{DEC4123C-3B23-4737-AD45-B1E6E15E86EA}" type="pres">
      <dgm:prSet presAssocID="{AAF29418-D86B-413C-BE80-7F8F6990672F}" presName="dummyNode1" presStyleLbl="node1" presStyleIdx="1" presStyleCnt="5"/>
      <dgm:spPr/>
    </dgm:pt>
    <dgm:pt modelId="{C835B6D5-FCA0-446D-A920-65FA53E5EF2F}" type="pres">
      <dgm:prSet presAssocID="{AAF29418-D86B-413C-BE80-7F8F6990672F}" presName="childNode1" presStyleLbl="bgAcc1" presStyleIdx="2" presStyleCnt="5">
        <dgm:presLayoutVars>
          <dgm:bulletEnabled val="1"/>
        </dgm:presLayoutVars>
      </dgm:prSet>
      <dgm:spPr/>
    </dgm:pt>
    <dgm:pt modelId="{91DC1274-ADB4-41CB-A7A5-7CE7B9D3B3E1}" type="pres">
      <dgm:prSet presAssocID="{AAF29418-D86B-413C-BE80-7F8F6990672F}" presName="childNode1tx" presStyleLbl="bgAcc1" presStyleIdx="2" presStyleCnt="5">
        <dgm:presLayoutVars>
          <dgm:bulletEnabled val="1"/>
        </dgm:presLayoutVars>
      </dgm:prSet>
      <dgm:spPr/>
    </dgm:pt>
    <dgm:pt modelId="{AF711C17-1037-4E6C-9722-DE8C7B7AD07B}" type="pres">
      <dgm:prSet presAssocID="{AAF29418-D86B-413C-BE80-7F8F6990672F}" presName="parentNode1" presStyleLbl="node1" presStyleIdx="2" presStyleCnt="5">
        <dgm:presLayoutVars>
          <dgm:chMax val="1"/>
          <dgm:bulletEnabled val="1"/>
        </dgm:presLayoutVars>
      </dgm:prSet>
      <dgm:spPr/>
    </dgm:pt>
    <dgm:pt modelId="{9E72C0FD-135C-4E61-A605-7B826EF161BC}" type="pres">
      <dgm:prSet presAssocID="{AAF29418-D86B-413C-BE80-7F8F6990672F}" presName="connSite1" presStyleCnt="0"/>
      <dgm:spPr/>
    </dgm:pt>
    <dgm:pt modelId="{63870D8C-4700-40CE-819D-3DC65F2D1306}" type="pres">
      <dgm:prSet presAssocID="{E7814C67-4A2D-40F6-8948-87308A3BB72A}" presName="Name9" presStyleLbl="sibTrans2D1" presStyleIdx="2" presStyleCnt="4"/>
      <dgm:spPr/>
    </dgm:pt>
    <dgm:pt modelId="{88BDCC6B-3DCE-4E9E-B375-5A300FAA0331}" type="pres">
      <dgm:prSet presAssocID="{DE69C7D6-34D4-42E2-8A13-258C8447BF1F}" presName="composite2" presStyleCnt="0"/>
      <dgm:spPr/>
    </dgm:pt>
    <dgm:pt modelId="{553417A3-009B-47EC-9224-890BF8BDEC6B}" type="pres">
      <dgm:prSet presAssocID="{DE69C7D6-34D4-42E2-8A13-258C8447BF1F}" presName="dummyNode2" presStyleLbl="node1" presStyleIdx="2" presStyleCnt="5"/>
      <dgm:spPr/>
    </dgm:pt>
    <dgm:pt modelId="{E6E72F5C-377F-47C9-BC77-AC416B928B63}" type="pres">
      <dgm:prSet presAssocID="{DE69C7D6-34D4-42E2-8A13-258C8447BF1F}" presName="childNode2" presStyleLbl="bgAcc1" presStyleIdx="3" presStyleCnt="5">
        <dgm:presLayoutVars>
          <dgm:bulletEnabled val="1"/>
        </dgm:presLayoutVars>
      </dgm:prSet>
      <dgm:spPr/>
    </dgm:pt>
    <dgm:pt modelId="{AA027E6F-D47E-4E82-9523-0161177283B5}" type="pres">
      <dgm:prSet presAssocID="{DE69C7D6-34D4-42E2-8A13-258C8447BF1F}" presName="childNode2tx" presStyleLbl="bgAcc1" presStyleIdx="3" presStyleCnt="5">
        <dgm:presLayoutVars>
          <dgm:bulletEnabled val="1"/>
        </dgm:presLayoutVars>
      </dgm:prSet>
      <dgm:spPr/>
    </dgm:pt>
    <dgm:pt modelId="{98E81BA2-0EEB-402F-8788-FC2BA06E1D0C}" type="pres">
      <dgm:prSet presAssocID="{DE69C7D6-34D4-42E2-8A13-258C8447BF1F}" presName="parentNode2" presStyleLbl="node1" presStyleIdx="3" presStyleCnt="5">
        <dgm:presLayoutVars>
          <dgm:chMax val="0"/>
          <dgm:bulletEnabled val="1"/>
        </dgm:presLayoutVars>
      </dgm:prSet>
      <dgm:spPr/>
    </dgm:pt>
    <dgm:pt modelId="{68D9842E-8F89-4C04-86CE-ABF7DD6DBF37}" type="pres">
      <dgm:prSet presAssocID="{DE69C7D6-34D4-42E2-8A13-258C8447BF1F}" presName="connSite2" presStyleCnt="0"/>
      <dgm:spPr/>
    </dgm:pt>
    <dgm:pt modelId="{893FF2E4-7CF3-459A-8122-B674E7E7DD12}" type="pres">
      <dgm:prSet presAssocID="{5C6C9DD1-94D4-428A-A8CB-0C51D46B25D0}" presName="Name18" presStyleLbl="sibTrans2D1" presStyleIdx="3" presStyleCnt="4"/>
      <dgm:spPr/>
    </dgm:pt>
    <dgm:pt modelId="{9440593A-E9BB-47E8-854C-CC836E714E6D}" type="pres">
      <dgm:prSet presAssocID="{ABF96BE9-2197-4906-9740-3D08EC39015E}" presName="composite1" presStyleCnt="0"/>
      <dgm:spPr/>
    </dgm:pt>
    <dgm:pt modelId="{0CBF220A-DA37-4C6A-915B-CB89FC0A6907}" type="pres">
      <dgm:prSet presAssocID="{ABF96BE9-2197-4906-9740-3D08EC39015E}" presName="dummyNode1" presStyleLbl="node1" presStyleIdx="3" presStyleCnt="5"/>
      <dgm:spPr/>
    </dgm:pt>
    <dgm:pt modelId="{85185CC0-3B03-43A6-9933-1CEB258292D1}" type="pres">
      <dgm:prSet presAssocID="{ABF96BE9-2197-4906-9740-3D08EC39015E}" presName="childNode1" presStyleLbl="bgAcc1" presStyleIdx="4" presStyleCnt="5">
        <dgm:presLayoutVars>
          <dgm:bulletEnabled val="1"/>
        </dgm:presLayoutVars>
      </dgm:prSet>
      <dgm:spPr/>
    </dgm:pt>
    <dgm:pt modelId="{6CDDDA27-4F22-4EB0-9ECA-2F8BB685219C}" type="pres">
      <dgm:prSet presAssocID="{ABF96BE9-2197-4906-9740-3D08EC39015E}" presName="childNode1tx" presStyleLbl="bgAcc1" presStyleIdx="4" presStyleCnt="5">
        <dgm:presLayoutVars>
          <dgm:bulletEnabled val="1"/>
        </dgm:presLayoutVars>
      </dgm:prSet>
      <dgm:spPr/>
    </dgm:pt>
    <dgm:pt modelId="{5E692CC9-9C39-437D-9446-1A9941B2C2A1}" type="pres">
      <dgm:prSet presAssocID="{ABF96BE9-2197-4906-9740-3D08EC39015E}" presName="parentNode1" presStyleLbl="node1" presStyleIdx="4" presStyleCnt="5">
        <dgm:presLayoutVars>
          <dgm:chMax val="1"/>
          <dgm:bulletEnabled val="1"/>
        </dgm:presLayoutVars>
      </dgm:prSet>
      <dgm:spPr/>
    </dgm:pt>
    <dgm:pt modelId="{CA8A37BF-3817-4003-8D50-29E919D58640}" type="pres">
      <dgm:prSet presAssocID="{ABF96BE9-2197-4906-9740-3D08EC39015E}" presName="connSite1" presStyleCnt="0"/>
      <dgm:spPr/>
    </dgm:pt>
  </dgm:ptLst>
  <dgm:cxnLst>
    <dgm:cxn modelId="{9C836100-81C0-46BE-BEDD-C5923A196978}" type="presOf" srcId="{A4C1E228-5F8C-4F69-9462-448E29415EF3}" destId="{6CDDDA27-4F22-4EB0-9ECA-2F8BB685219C}" srcOrd="1" destOrd="0" presId="urn:microsoft.com/office/officeart/2005/8/layout/hProcess4"/>
    <dgm:cxn modelId="{1F0E9001-90A4-477F-A0D2-F3F6C8ADDA61}" type="presOf" srcId="{A4C1E228-5F8C-4F69-9462-448E29415EF3}" destId="{85185CC0-3B03-43A6-9933-1CEB258292D1}" srcOrd="0" destOrd="0" presId="urn:microsoft.com/office/officeart/2005/8/layout/hProcess4"/>
    <dgm:cxn modelId="{9484B208-D3E1-4275-8544-5FEB31D0BB93}" type="presOf" srcId="{14332A8E-7FF1-441B-9D54-C7C8AF7189B6}" destId="{C835B6D5-FCA0-446D-A920-65FA53E5EF2F}" srcOrd="0" destOrd="0" presId="urn:microsoft.com/office/officeart/2005/8/layout/hProcess4"/>
    <dgm:cxn modelId="{B2A88212-2467-4AAB-BDD7-89D875BF8620}" type="presOf" srcId="{C23A60DB-8DEA-4DD8-ACB1-7595D42B312E}" destId="{6696E049-5B38-4C7D-B1F9-0ABC849D1BE3}" srcOrd="0" destOrd="0" presId="urn:microsoft.com/office/officeart/2005/8/layout/hProcess4"/>
    <dgm:cxn modelId="{896E0E18-99F3-40EA-AB79-772141A0F8D0}" type="presOf" srcId="{0D922A9C-96DF-4149-9251-E840D297529A}" destId="{AA027E6F-D47E-4E82-9523-0161177283B5}" srcOrd="1" destOrd="0" presId="urn:microsoft.com/office/officeart/2005/8/layout/hProcess4"/>
    <dgm:cxn modelId="{BA942C1B-536C-4F8B-8622-B132ECCBC5E7}" type="presOf" srcId="{DE69C7D6-34D4-42E2-8A13-258C8447BF1F}" destId="{98E81BA2-0EEB-402F-8788-FC2BA06E1D0C}" srcOrd="0" destOrd="0" presId="urn:microsoft.com/office/officeart/2005/8/layout/hProcess4"/>
    <dgm:cxn modelId="{F9E8741F-72DF-446B-BA08-655D8DDEC622}" type="presOf" srcId="{A063DF13-6872-428A-B9FA-9B4BB759E329}" destId="{29D95204-F118-417D-87CC-F4FF43D6D18F}" srcOrd="0" destOrd="0" presId="urn:microsoft.com/office/officeart/2005/8/layout/hProcess4"/>
    <dgm:cxn modelId="{3735C423-838F-489A-9968-EBCEDF125ACA}" type="presOf" srcId="{14332A8E-7FF1-441B-9D54-C7C8AF7189B6}" destId="{91DC1274-ADB4-41CB-A7A5-7CE7B9D3B3E1}" srcOrd="1" destOrd="0" presId="urn:microsoft.com/office/officeart/2005/8/layout/hProcess4"/>
    <dgm:cxn modelId="{769E9A2F-3BAD-4444-AE41-CDB62CD93EEB}" srcId="{DE69C7D6-34D4-42E2-8A13-258C8447BF1F}" destId="{0D922A9C-96DF-4149-9251-E840D297529A}" srcOrd="0" destOrd="0" parTransId="{B830B39C-B4D7-4EE6-A04A-1E068E084A53}" sibTransId="{CC494733-4041-4EDE-9E07-9DA3FBBE708B}"/>
    <dgm:cxn modelId="{A18C393F-2810-4CBD-A40D-CAF4A5C324BC}" srcId="{C23A60DB-8DEA-4DD8-ACB1-7595D42B312E}" destId="{D24E982C-9DBF-4446-BAC5-5E4B0B927905}" srcOrd="1" destOrd="0" parTransId="{96FCAD81-02B9-4F83-B1F6-54BAD27C06AC}" sibTransId="{84BAEF1F-C1A8-45C0-B851-4A11748961BE}"/>
    <dgm:cxn modelId="{30557D4D-D73C-41EE-89B2-87BE5A12714D}" type="presOf" srcId="{AAF29418-D86B-413C-BE80-7F8F6990672F}" destId="{AF711C17-1037-4E6C-9722-DE8C7B7AD07B}" srcOrd="0" destOrd="0" presId="urn:microsoft.com/office/officeart/2005/8/layout/hProcess4"/>
    <dgm:cxn modelId="{6997555E-1DAB-4BD6-9BB3-D503180EB99E}" srcId="{C23A60DB-8DEA-4DD8-ACB1-7595D42B312E}" destId="{AAF29418-D86B-413C-BE80-7F8F6990672F}" srcOrd="2" destOrd="0" parTransId="{675A80FB-32F4-4D09-99E8-970B73FEA58C}" sibTransId="{E7814C67-4A2D-40F6-8948-87308A3BB72A}"/>
    <dgm:cxn modelId="{AABCB864-4F75-43A7-A342-89891C078F44}" type="presOf" srcId="{84BAEF1F-C1A8-45C0-B851-4A11748961BE}" destId="{B730B1D1-F279-45C1-9846-9D91F8B4F8DB}" srcOrd="0" destOrd="0" presId="urn:microsoft.com/office/officeart/2005/8/layout/hProcess4"/>
    <dgm:cxn modelId="{87A7716D-C584-452A-BC6C-E31C6234EB70}" type="presOf" srcId="{5C6C9DD1-94D4-428A-A8CB-0C51D46B25D0}" destId="{893FF2E4-7CF3-459A-8122-B674E7E7DD12}" srcOrd="0" destOrd="0" presId="urn:microsoft.com/office/officeart/2005/8/layout/hProcess4"/>
    <dgm:cxn modelId="{50943173-2773-4EA0-BCF2-096C380747C8}" type="presOf" srcId="{AF9805F7-AE6E-48D9-86DC-2D46337D52FC}" destId="{6F726EC1-A871-4060-A2B6-034516403511}" srcOrd="0" destOrd="0" presId="urn:microsoft.com/office/officeart/2005/8/layout/hProcess4"/>
    <dgm:cxn modelId="{CB114281-EA77-4FE0-BE3E-9C06797DF21E}" srcId="{ABF96BE9-2197-4906-9740-3D08EC39015E}" destId="{A4C1E228-5F8C-4F69-9462-448E29415EF3}" srcOrd="0" destOrd="0" parTransId="{464D485D-8D75-4F38-AA8B-142DAF5CF60A}" sibTransId="{11E717DD-7281-490A-8872-A83E06A96701}"/>
    <dgm:cxn modelId="{3A892A84-9789-4D72-AAFB-C5B66EB0CA42}" srcId="{C23A60DB-8DEA-4DD8-ACB1-7595D42B312E}" destId="{AF9805F7-AE6E-48D9-86DC-2D46337D52FC}" srcOrd="0" destOrd="0" parTransId="{93A86278-556B-4B89-AB17-7274E10CBD9C}" sibTransId="{0A36293F-83CA-4845-BE06-3BF18D9CC154}"/>
    <dgm:cxn modelId="{6EB61B85-E28C-484C-ACE9-24CAB517DE7F}" type="presOf" srcId="{0A36293F-83CA-4845-BE06-3BF18D9CC154}" destId="{CD24AED2-595B-4AC4-9AF7-23C92182C9E2}" srcOrd="0" destOrd="0" presId="urn:microsoft.com/office/officeart/2005/8/layout/hProcess4"/>
    <dgm:cxn modelId="{34354091-5797-4C84-AA9C-1D7D651B4F43}" srcId="{AF9805F7-AE6E-48D9-86DC-2D46337D52FC}" destId="{A063DF13-6872-428A-B9FA-9B4BB759E329}" srcOrd="0" destOrd="0" parTransId="{64B0F523-0B5A-406B-BF64-DCBC285FF00A}" sibTransId="{95EEF617-DCA2-47CF-86D4-39E3F92334D5}"/>
    <dgm:cxn modelId="{8064F1A1-B2F7-493D-BEC6-0750B1507F73}" type="presOf" srcId="{E7814C67-4A2D-40F6-8948-87308A3BB72A}" destId="{63870D8C-4700-40CE-819D-3DC65F2D1306}" srcOrd="0" destOrd="0" presId="urn:microsoft.com/office/officeart/2005/8/layout/hProcess4"/>
    <dgm:cxn modelId="{305197A3-B28E-4EF7-8C7F-33A6B42378AB}" srcId="{AAF29418-D86B-413C-BE80-7F8F6990672F}" destId="{14332A8E-7FF1-441B-9D54-C7C8AF7189B6}" srcOrd="0" destOrd="0" parTransId="{0D0A116E-28F3-4C0F-BFAB-96C020634C7A}" sibTransId="{FC203E64-8733-482E-A123-823CEBCDB936}"/>
    <dgm:cxn modelId="{DB75F3A6-135C-44C1-9E74-59E7E49D24B0}" type="presOf" srcId="{D24E982C-9DBF-4446-BAC5-5E4B0B927905}" destId="{33B4F70E-2BD9-4FC1-A320-67A7070039A1}" srcOrd="0" destOrd="0" presId="urn:microsoft.com/office/officeart/2005/8/layout/hProcess4"/>
    <dgm:cxn modelId="{DC4EB4B8-B8A5-4B6F-9001-73F5AAB91260}" srcId="{D24E982C-9DBF-4446-BAC5-5E4B0B927905}" destId="{3DD56253-6801-4007-B078-4144F3EF098D}" srcOrd="0" destOrd="0" parTransId="{425087E8-6BA9-4088-87E0-993E79ADA7D7}" sibTransId="{E2B8ADC8-8301-4AA6-B703-5468321CA702}"/>
    <dgm:cxn modelId="{9027A8BA-F463-4E8D-A8DC-7C5EAFF27516}" type="presOf" srcId="{3DD56253-6801-4007-B078-4144F3EF098D}" destId="{E5207EDF-CFB0-4361-9815-922FDA3ED791}" srcOrd="1" destOrd="0" presId="urn:microsoft.com/office/officeart/2005/8/layout/hProcess4"/>
    <dgm:cxn modelId="{3AD572C8-CCEF-41D0-9430-55FBE070EB65}" type="presOf" srcId="{3DD56253-6801-4007-B078-4144F3EF098D}" destId="{DEC9ED3A-5EFE-4455-8489-B4FEDB7B7F88}" srcOrd="0" destOrd="0" presId="urn:microsoft.com/office/officeart/2005/8/layout/hProcess4"/>
    <dgm:cxn modelId="{646255CD-3151-4E25-B05C-0FB2B6348678}" type="presOf" srcId="{0D922A9C-96DF-4149-9251-E840D297529A}" destId="{E6E72F5C-377F-47C9-BC77-AC416B928B63}" srcOrd="0" destOrd="0" presId="urn:microsoft.com/office/officeart/2005/8/layout/hProcess4"/>
    <dgm:cxn modelId="{7C6436D9-C09E-4BEC-8284-99E5D4C7BA32}" type="presOf" srcId="{ABF96BE9-2197-4906-9740-3D08EC39015E}" destId="{5E692CC9-9C39-437D-9446-1A9941B2C2A1}" srcOrd="0" destOrd="0" presId="urn:microsoft.com/office/officeart/2005/8/layout/hProcess4"/>
    <dgm:cxn modelId="{DDC766E2-0282-450C-8BFE-6F37AFEFC9C5}" srcId="{C23A60DB-8DEA-4DD8-ACB1-7595D42B312E}" destId="{ABF96BE9-2197-4906-9740-3D08EC39015E}" srcOrd="4" destOrd="0" parTransId="{90FAA059-5ECA-4AE4-89D2-3E8253AB80AF}" sibTransId="{79D2ADD6-4547-4810-ACF8-7E3E21CF0A5D}"/>
    <dgm:cxn modelId="{F61226E9-A319-46AB-8F54-70B48F61BE36}" srcId="{C23A60DB-8DEA-4DD8-ACB1-7595D42B312E}" destId="{DE69C7D6-34D4-42E2-8A13-258C8447BF1F}" srcOrd="3" destOrd="0" parTransId="{3DFAD64F-D14A-4E96-A576-842DBE7B6E7B}" sibTransId="{5C6C9DD1-94D4-428A-A8CB-0C51D46B25D0}"/>
    <dgm:cxn modelId="{12B315FE-40FB-4757-9AE3-5F5D6EA1FAA7}" type="presOf" srcId="{A063DF13-6872-428A-B9FA-9B4BB759E329}" destId="{D1B96BD7-EDF7-4A89-B6C1-BEC400043D93}" srcOrd="1" destOrd="0" presId="urn:microsoft.com/office/officeart/2005/8/layout/hProcess4"/>
    <dgm:cxn modelId="{15B2EF9C-2B8F-4331-AD7B-98C2564C986E}" type="presParOf" srcId="{6696E049-5B38-4C7D-B1F9-0ABC849D1BE3}" destId="{5612D352-843B-470D-A0C0-E50E29464A46}" srcOrd="0" destOrd="0" presId="urn:microsoft.com/office/officeart/2005/8/layout/hProcess4"/>
    <dgm:cxn modelId="{82AB4208-3425-4554-9274-35AD35D56832}" type="presParOf" srcId="{6696E049-5B38-4C7D-B1F9-0ABC849D1BE3}" destId="{74994968-2C0A-407F-BB89-D9DBE80B2CB0}" srcOrd="1" destOrd="0" presId="urn:microsoft.com/office/officeart/2005/8/layout/hProcess4"/>
    <dgm:cxn modelId="{C5A5C842-89C7-441C-BE6F-3B6434F41559}" type="presParOf" srcId="{6696E049-5B38-4C7D-B1F9-0ABC849D1BE3}" destId="{799D7350-0717-4DA5-B99E-4496C7F34B7D}" srcOrd="2" destOrd="0" presId="urn:microsoft.com/office/officeart/2005/8/layout/hProcess4"/>
    <dgm:cxn modelId="{744468B5-23AD-41E6-8D4C-1BCEE9A4DC6F}" type="presParOf" srcId="{799D7350-0717-4DA5-B99E-4496C7F34B7D}" destId="{A3B77E29-1707-4B10-9C27-DD89D2C0095B}" srcOrd="0" destOrd="0" presId="urn:microsoft.com/office/officeart/2005/8/layout/hProcess4"/>
    <dgm:cxn modelId="{C7867B5E-2752-4540-AAA4-5010119175A0}" type="presParOf" srcId="{A3B77E29-1707-4B10-9C27-DD89D2C0095B}" destId="{32AD8638-B784-40EB-96D6-93B065B8E761}" srcOrd="0" destOrd="0" presId="urn:microsoft.com/office/officeart/2005/8/layout/hProcess4"/>
    <dgm:cxn modelId="{2B4C1E47-24E3-47AE-88B1-D24CB5AE661F}" type="presParOf" srcId="{A3B77E29-1707-4B10-9C27-DD89D2C0095B}" destId="{29D95204-F118-417D-87CC-F4FF43D6D18F}" srcOrd="1" destOrd="0" presId="urn:microsoft.com/office/officeart/2005/8/layout/hProcess4"/>
    <dgm:cxn modelId="{EA034A9D-2AE9-45C1-87BD-E0AE91AD0A05}" type="presParOf" srcId="{A3B77E29-1707-4B10-9C27-DD89D2C0095B}" destId="{D1B96BD7-EDF7-4A89-B6C1-BEC400043D93}" srcOrd="2" destOrd="0" presId="urn:microsoft.com/office/officeart/2005/8/layout/hProcess4"/>
    <dgm:cxn modelId="{1CE40ABF-A2DA-4E8F-A917-5BF260711C67}" type="presParOf" srcId="{A3B77E29-1707-4B10-9C27-DD89D2C0095B}" destId="{6F726EC1-A871-4060-A2B6-034516403511}" srcOrd="3" destOrd="0" presId="urn:microsoft.com/office/officeart/2005/8/layout/hProcess4"/>
    <dgm:cxn modelId="{69ABE999-3AC1-4AD8-B45C-25CEC7F131F2}" type="presParOf" srcId="{A3B77E29-1707-4B10-9C27-DD89D2C0095B}" destId="{B1F45A08-2E0D-4B1D-99CF-A35673C85ED5}" srcOrd="4" destOrd="0" presId="urn:microsoft.com/office/officeart/2005/8/layout/hProcess4"/>
    <dgm:cxn modelId="{C3B7AB0E-B36D-4A0A-9168-31E18A800C02}" type="presParOf" srcId="{799D7350-0717-4DA5-B99E-4496C7F34B7D}" destId="{CD24AED2-595B-4AC4-9AF7-23C92182C9E2}" srcOrd="1" destOrd="0" presId="urn:microsoft.com/office/officeart/2005/8/layout/hProcess4"/>
    <dgm:cxn modelId="{31C4E7F1-8281-4988-BCB4-E9F5426B7DAD}" type="presParOf" srcId="{799D7350-0717-4DA5-B99E-4496C7F34B7D}" destId="{D06FD9AC-6488-4B7C-89CC-E4BD4F2FE680}" srcOrd="2" destOrd="0" presId="urn:microsoft.com/office/officeart/2005/8/layout/hProcess4"/>
    <dgm:cxn modelId="{5B345497-C55D-4688-BDBE-8D5B998C00EE}" type="presParOf" srcId="{D06FD9AC-6488-4B7C-89CC-E4BD4F2FE680}" destId="{C3682B56-DB8D-487A-BF2E-91BF32F79192}" srcOrd="0" destOrd="0" presId="urn:microsoft.com/office/officeart/2005/8/layout/hProcess4"/>
    <dgm:cxn modelId="{FDDA1C56-FC16-4A58-BA1E-03F29CE7A3EE}" type="presParOf" srcId="{D06FD9AC-6488-4B7C-89CC-E4BD4F2FE680}" destId="{DEC9ED3A-5EFE-4455-8489-B4FEDB7B7F88}" srcOrd="1" destOrd="0" presId="urn:microsoft.com/office/officeart/2005/8/layout/hProcess4"/>
    <dgm:cxn modelId="{DF365451-51AC-4029-A70F-DC33617BBDA4}" type="presParOf" srcId="{D06FD9AC-6488-4B7C-89CC-E4BD4F2FE680}" destId="{E5207EDF-CFB0-4361-9815-922FDA3ED791}" srcOrd="2" destOrd="0" presId="urn:microsoft.com/office/officeart/2005/8/layout/hProcess4"/>
    <dgm:cxn modelId="{41DCE11C-EFB8-43FD-8986-56D13A6CB062}" type="presParOf" srcId="{D06FD9AC-6488-4B7C-89CC-E4BD4F2FE680}" destId="{33B4F70E-2BD9-4FC1-A320-67A7070039A1}" srcOrd="3" destOrd="0" presId="urn:microsoft.com/office/officeart/2005/8/layout/hProcess4"/>
    <dgm:cxn modelId="{97755175-DF45-4A79-8554-E2A59374BD50}" type="presParOf" srcId="{D06FD9AC-6488-4B7C-89CC-E4BD4F2FE680}" destId="{C84D4BC2-C379-480E-9B5B-EDF8C789EFC3}" srcOrd="4" destOrd="0" presId="urn:microsoft.com/office/officeart/2005/8/layout/hProcess4"/>
    <dgm:cxn modelId="{B01635E4-9352-413D-9F6C-B1A7F16207BE}" type="presParOf" srcId="{799D7350-0717-4DA5-B99E-4496C7F34B7D}" destId="{B730B1D1-F279-45C1-9846-9D91F8B4F8DB}" srcOrd="3" destOrd="0" presId="urn:microsoft.com/office/officeart/2005/8/layout/hProcess4"/>
    <dgm:cxn modelId="{B61E0309-E35D-448C-9DCF-3310506136A3}" type="presParOf" srcId="{799D7350-0717-4DA5-B99E-4496C7F34B7D}" destId="{95BE53D8-5110-4559-9B62-6915D0D29C0E}" srcOrd="4" destOrd="0" presId="urn:microsoft.com/office/officeart/2005/8/layout/hProcess4"/>
    <dgm:cxn modelId="{1BB87992-9B12-4BCF-BC5B-D1A9554D5016}" type="presParOf" srcId="{95BE53D8-5110-4559-9B62-6915D0D29C0E}" destId="{DEC4123C-3B23-4737-AD45-B1E6E15E86EA}" srcOrd="0" destOrd="0" presId="urn:microsoft.com/office/officeart/2005/8/layout/hProcess4"/>
    <dgm:cxn modelId="{8937EE0A-0668-4F59-A8B3-44FB11D243AC}" type="presParOf" srcId="{95BE53D8-5110-4559-9B62-6915D0D29C0E}" destId="{C835B6D5-FCA0-446D-A920-65FA53E5EF2F}" srcOrd="1" destOrd="0" presId="urn:microsoft.com/office/officeart/2005/8/layout/hProcess4"/>
    <dgm:cxn modelId="{C6F06507-97E4-49C1-8104-BD202B5233FA}" type="presParOf" srcId="{95BE53D8-5110-4559-9B62-6915D0D29C0E}" destId="{91DC1274-ADB4-41CB-A7A5-7CE7B9D3B3E1}" srcOrd="2" destOrd="0" presId="urn:microsoft.com/office/officeart/2005/8/layout/hProcess4"/>
    <dgm:cxn modelId="{2561D185-D1CE-4009-8B64-10E129A6A454}" type="presParOf" srcId="{95BE53D8-5110-4559-9B62-6915D0D29C0E}" destId="{AF711C17-1037-4E6C-9722-DE8C7B7AD07B}" srcOrd="3" destOrd="0" presId="urn:microsoft.com/office/officeart/2005/8/layout/hProcess4"/>
    <dgm:cxn modelId="{EA25A302-BD9F-472B-8DC6-C9E47431DCF5}" type="presParOf" srcId="{95BE53D8-5110-4559-9B62-6915D0D29C0E}" destId="{9E72C0FD-135C-4E61-A605-7B826EF161BC}" srcOrd="4" destOrd="0" presId="urn:microsoft.com/office/officeart/2005/8/layout/hProcess4"/>
    <dgm:cxn modelId="{3404402D-7358-4738-AEEB-C59E7E7AF05A}" type="presParOf" srcId="{799D7350-0717-4DA5-B99E-4496C7F34B7D}" destId="{63870D8C-4700-40CE-819D-3DC65F2D1306}" srcOrd="5" destOrd="0" presId="urn:microsoft.com/office/officeart/2005/8/layout/hProcess4"/>
    <dgm:cxn modelId="{185FAAAE-D5C0-49F1-8EB3-156AF99E2466}" type="presParOf" srcId="{799D7350-0717-4DA5-B99E-4496C7F34B7D}" destId="{88BDCC6B-3DCE-4E9E-B375-5A300FAA0331}" srcOrd="6" destOrd="0" presId="urn:microsoft.com/office/officeart/2005/8/layout/hProcess4"/>
    <dgm:cxn modelId="{E332F3F5-D791-4302-8F21-051B619DD8CB}" type="presParOf" srcId="{88BDCC6B-3DCE-4E9E-B375-5A300FAA0331}" destId="{553417A3-009B-47EC-9224-890BF8BDEC6B}" srcOrd="0" destOrd="0" presId="urn:microsoft.com/office/officeart/2005/8/layout/hProcess4"/>
    <dgm:cxn modelId="{1E67CD39-9F32-4FA6-B1D8-F3A3DE971F84}" type="presParOf" srcId="{88BDCC6B-3DCE-4E9E-B375-5A300FAA0331}" destId="{E6E72F5C-377F-47C9-BC77-AC416B928B63}" srcOrd="1" destOrd="0" presId="urn:microsoft.com/office/officeart/2005/8/layout/hProcess4"/>
    <dgm:cxn modelId="{063E7CF1-FFB5-4D3C-AC3E-475C2B74C6D4}" type="presParOf" srcId="{88BDCC6B-3DCE-4E9E-B375-5A300FAA0331}" destId="{AA027E6F-D47E-4E82-9523-0161177283B5}" srcOrd="2" destOrd="0" presId="urn:microsoft.com/office/officeart/2005/8/layout/hProcess4"/>
    <dgm:cxn modelId="{88379D3F-9D6F-423D-BD3A-ABC8E58E4DAF}" type="presParOf" srcId="{88BDCC6B-3DCE-4E9E-B375-5A300FAA0331}" destId="{98E81BA2-0EEB-402F-8788-FC2BA06E1D0C}" srcOrd="3" destOrd="0" presId="urn:microsoft.com/office/officeart/2005/8/layout/hProcess4"/>
    <dgm:cxn modelId="{EED810C6-422C-45B9-A519-B80B7F18E41F}" type="presParOf" srcId="{88BDCC6B-3DCE-4E9E-B375-5A300FAA0331}" destId="{68D9842E-8F89-4C04-86CE-ABF7DD6DBF37}" srcOrd="4" destOrd="0" presId="urn:microsoft.com/office/officeart/2005/8/layout/hProcess4"/>
    <dgm:cxn modelId="{083150AB-8B29-4D00-9BEE-DD9A10B52421}" type="presParOf" srcId="{799D7350-0717-4DA5-B99E-4496C7F34B7D}" destId="{893FF2E4-7CF3-459A-8122-B674E7E7DD12}" srcOrd="7" destOrd="0" presId="urn:microsoft.com/office/officeart/2005/8/layout/hProcess4"/>
    <dgm:cxn modelId="{C5B80879-C0ED-486E-B752-488DD1F73E3F}" type="presParOf" srcId="{799D7350-0717-4DA5-B99E-4496C7F34B7D}" destId="{9440593A-E9BB-47E8-854C-CC836E714E6D}" srcOrd="8" destOrd="0" presId="urn:microsoft.com/office/officeart/2005/8/layout/hProcess4"/>
    <dgm:cxn modelId="{FB2BF7DD-BE42-4B09-960C-E2B33E4CD836}" type="presParOf" srcId="{9440593A-E9BB-47E8-854C-CC836E714E6D}" destId="{0CBF220A-DA37-4C6A-915B-CB89FC0A6907}" srcOrd="0" destOrd="0" presId="urn:microsoft.com/office/officeart/2005/8/layout/hProcess4"/>
    <dgm:cxn modelId="{AB4A828D-E9F4-46DA-A2D8-4A9F538E0ABE}" type="presParOf" srcId="{9440593A-E9BB-47E8-854C-CC836E714E6D}" destId="{85185CC0-3B03-43A6-9933-1CEB258292D1}" srcOrd="1" destOrd="0" presId="urn:microsoft.com/office/officeart/2005/8/layout/hProcess4"/>
    <dgm:cxn modelId="{8627ACBD-B2B4-4075-9FBF-671CB3BAABE4}" type="presParOf" srcId="{9440593A-E9BB-47E8-854C-CC836E714E6D}" destId="{6CDDDA27-4F22-4EB0-9ECA-2F8BB685219C}" srcOrd="2" destOrd="0" presId="urn:microsoft.com/office/officeart/2005/8/layout/hProcess4"/>
    <dgm:cxn modelId="{DA1DEAFB-E105-4669-8704-91361B3C6675}" type="presParOf" srcId="{9440593A-E9BB-47E8-854C-CC836E714E6D}" destId="{5E692CC9-9C39-437D-9446-1A9941B2C2A1}" srcOrd="3" destOrd="0" presId="urn:microsoft.com/office/officeart/2005/8/layout/hProcess4"/>
    <dgm:cxn modelId="{CAB5A19B-2DF1-4B9B-86E9-8F9D49DC41FC}" type="presParOf" srcId="{9440593A-E9BB-47E8-854C-CC836E714E6D}" destId="{CA8A37BF-3817-4003-8D50-29E919D586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C6B9C7-6880-40A9-8A85-A7352E43694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E170E3-B455-4124-8593-6C4076D7FC92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Meet Individually with </a:t>
          </a:r>
          <a:br>
            <a:rPr lang="en-US" dirty="0">
              <a:solidFill>
                <a:schemeClr val="bg2">
                  <a:lumMod val="50000"/>
                </a:schemeClr>
              </a:solidFill>
            </a:rPr>
          </a:br>
          <a:r>
            <a:rPr lang="en-US" dirty="0">
              <a:solidFill>
                <a:schemeClr val="bg2">
                  <a:lumMod val="50000"/>
                </a:schemeClr>
              </a:solidFill>
            </a:rPr>
            <a:t>Small Groups</a:t>
          </a:r>
        </a:p>
      </dgm:t>
    </dgm:pt>
    <dgm:pt modelId="{18EB2999-6CC1-426C-B0F7-9B39C6B9B697}" type="parTrans" cxnId="{844237A7-E5D3-44D7-B8DF-3A4BB90E7C97}">
      <dgm:prSet/>
      <dgm:spPr/>
      <dgm:t>
        <a:bodyPr/>
        <a:lstStyle/>
        <a:p>
          <a:endParaRPr lang="en-US"/>
        </a:p>
      </dgm:t>
    </dgm:pt>
    <dgm:pt modelId="{E6F83A69-37AA-423E-9687-13F5E0A8373E}" type="sibTrans" cxnId="{844237A7-E5D3-44D7-B8DF-3A4BB90E7C97}">
      <dgm:prSet/>
      <dgm:spPr/>
      <dgm:t>
        <a:bodyPr/>
        <a:lstStyle/>
        <a:p>
          <a:endParaRPr lang="en-US"/>
        </a:p>
      </dgm:t>
    </dgm:pt>
    <dgm:pt modelId="{F4D098F4-634A-4CA9-8918-C3DB4477E2E0}">
      <dgm:prSet/>
      <dgm:spPr/>
      <dgm:t>
        <a:bodyPr/>
        <a:lstStyle/>
        <a:p>
          <a:r>
            <a:rPr lang="en-US" dirty="0"/>
            <a:t>Have regular, quick check-ins on project development (can be peer review)</a:t>
          </a:r>
        </a:p>
      </dgm:t>
    </dgm:pt>
    <dgm:pt modelId="{1F3FD0F6-AEFE-41B3-B19D-50D247688B8D}" type="parTrans" cxnId="{29E67677-9CBF-4EC7-9DF0-CEF0180B3B53}">
      <dgm:prSet/>
      <dgm:spPr/>
      <dgm:t>
        <a:bodyPr/>
        <a:lstStyle/>
        <a:p>
          <a:endParaRPr lang="en-US"/>
        </a:p>
      </dgm:t>
    </dgm:pt>
    <dgm:pt modelId="{7DF1D646-7306-42F9-A059-9AED907402A0}" type="sibTrans" cxnId="{29E67677-9CBF-4EC7-9DF0-CEF0180B3B53}">
      <dgm:prSet/>
      <dgm:spPr/>
      <dgm:t>
        <a:bodyPr/>
        <a:lstStyle/>
        <a:p>
          <a:endParaRPr lang="en-US"/>
        </a:p>
      </dgm:t>
    </dgm:pt>
    <dgm:pt modelId="{69672C52-CAC2-4D19-A566-32C5A4229F67}">
      <dgm:prSet/>
      <dgm:spPr/>
      <dgm:t>
        <a:bodyPr/>
        <a:lstStyle/>
        <a:p>
          <a:r>
            <a:rPr lang="en-US" dirty="0"/>
            <a:t>Hold milestone meetings before project due dates</a:t>
          </a:r>
        </a:p>
      </dgm:t>
    </dgm:pt>
    <dgm:pt modelId="{71FCC5C8-F534-4092-AC86-FF3ADD126DCD}" type="parTrans" cxnId="{4A05028C-D64E-42A7-B1D4-D9C876F76E70}">
      <dgm:prSet/>
      <dgm:spPr/>
      <dgm:t>
        <a:bodyPr/>
        <a:lstStyle/>
        <a:p>
          <a:endParaRPr lang="en-US"/>
        </a:p>
      </dgm:t>
    </dgm:pt>
    <dgm:pt modelId="{8D3D3738-63FC-43A2-8A88-835720506D8B}" type="sibTrans" cxnId="{4A05028C-D64E-42A7-B1D4-D9C876F76E70}">
      <dgm:prSet/>
      <dgm:spPr/>
      <dgm:t>
        <a:bodyPr/>
        <a:lstStyle/>
        <a:p>
          <a:endParaRPr lang="en-US"/>
        </a:p>
      </dgm:t>
    </dgm:pt>
    <dgm:pt modelId="{3F1D6A5E-746F-4417-8B49-A89A0C30D60F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Group Presentations </a:t>
          </a:r>
          <a:br>
            <a:rPr lang="en-US" dirty="0">
              <a:solidFill>
                <a:schemeClr val="bg2">
                  <a:lumMod val="50000"/>
                </a:schemeClr>
              </a:solidFill>
            </a:rPr>
          </a:br>
          <a:r>
            <a:rPr lang="en-US" dirty="0">
              <a:solidFill>
                <a:schemeClr val="bg2">
                  <a:lumMod val="50000"/>
                </a:schemeClr>
              </a:solidFill>
            </a:rPr>
            <a:t>(Live)</a:t>
          </a:r>
        </a:p>
      </dgm:t>
    </dgm:pt>
    <dgm:pt modelId="{76D156EE-753B-442A-AB89-4BE97A7F8C61}" type="parTrans" cxnId="{E9EB39FB-9BBD-41D6-8A97-AEA1ADF827C7}">
      <dgm:prSet/>
      <dgm:spPr/>
      <dgm:t>
        <a:bodyPr/>
        <a:lstStyle/>
        <a:p>
          <a:endParaRPr lang="en-US"/>
        </a:p>
      </dgm:t>
    </dgm:pt>
    <dgm:pt modelId="{4BD2C639-3EDB-4A28-881A-F39DC3A6315F}" type="sibTrans" cxnId="{E9EB39FB-9BBD-41D6-8A97-AEA1ADF827C7}">
      <dgm:prSet/>
      <dgm:spPr/>
      <dgm:t>
        <a:bodyPr/>
        <a:lstStyle/>
        <a:p>
          <a:endParaRPr lang="en-US"/>
        </a:p>
      </dgm:t>
    </dgm:pt>
    <dgm:pt modelId="{F50E77EE-EC72-4B0B-AD2A-F8393E330C46}">
      <dgm:prSet/>
      <dgm:spPr/>
      <dgm:t>
        <a:bodyPr/>
        <a:lstStyle/>
        <a:p>
          <a:r>
            <a:rPr lang="en-US" dirty="0"/>
            <a:t>Have students present projects live through web-conferencing</a:t>
          </a:r>
        </a:p>
      </dgm:t>
    </dgm:pt>
    <dgm:pt modelId="{AF0AED61-0ACB-4FCF-A9F8-269495D36A56}" type="parTrans" cxnId="{E99B1234-A927-4027-B209-2A65DB86FD87}">
      <dgm:prSet/>
      <dgm:spPr/>
      <dgm:t>
        <a:bodyPr/>
        <a:lstStyle/>
        <a:p>
          <a:endParaRPr lang="en-US"/>
        </a:p>
      </dgm:t>
    </dgm:pt>
    <dgm:pt modelId="{F1F7434F-72B7-41A6-9098-3F8ADFBB21EB}" type="sibTrans" cxnId="{E99B1234-A927-4027-B209-2A65DB86FD87}">
      <dgm:prSet/>
      <dgm:spPr/>
      <dgm:t>
        <a:bodyPr/>
        <a:lstStyle/>
        <a:p>
          <a:endParaRPr lang="en-US"/>
        </a:p>
      </dgm:t>
    </dgm:pt>
    <dgm:pt modelId="{9994D4BB-071A-46F3-8347-7ADBD9BE8DB6}">
      <dgm:prSet/>
      <dgm:spPr/>
      <dgm:t>
        <a:bodyPr/>
        <a:lstStyle/>
        <a:p>
          <a:r>
            <a:rPr lang="en-US" dirty="0"/>
            <a:t>Scaffold this type of assignment by having students use share tools ahead of time</a:t>
          </a:r>
        </a:p>
      </dgm:t>
    </dgm:pt>
    <dgm:pt modelId="{7858D293-855E-48A2-A3C8-89044A88EDED}" type="parTrans" cxnId="{6760E5EB-91AC-4C1D-88FB-ADFA99259C84}">
      <dgm:prSet/>
      <dgm:spPr/>
      <dgm:t>
        <a:bodyPr/>
        <a:lstStyle/>
        <a:p>
          <a:endParaRPr lang="en-US"/>
        </a:p>
      </dgm:t>
    </dgm:pt>
    <dgm:pt modelId="{1DAB6809-B6F6-4FFC-A515-980E42579286}" type="sibTrans" cxnId="{6760E5EB-91AC-4C1D-88FB-ADFA99259C84}">
      <dgm:prSet/>
      <dgm:spPr/>
      <dgm:t>
        <a:bodyPr/>
        <a:lstStyle/>
        <a:p>
          <a:endParaRPr lang="en-US"/>
        </a:p>
      </dgm:t>
    </dgm:pt>
    <dgm:pt modelId="{5D8CB710-CF30-488B-B561-CC78D1A2891C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Group Presentations</a:t>
          </a:r>
          <a:br>
            <a:rPr lang="en-US" dirty="0">
              <a:solidFill>
                <a:schemeClr val="bg2">
                  <a:lumMod val="50000"/>
                </a:schemeClr>
              </a:solidFill>
            </a:rPr>
          </a:br>
          <a:r>
            <a:rPr lang="en-US" dirty="0">
              <a:solidFill>
                <a:schemeClr val="bg2">
                  <a:lumMod val="50000"/>
                </a:schemeClr>
              </a:solidFill>
            </a:rPr>
            <a:t>(Pre-recorded)</a:t>
          </a:r>
        </a:p>
      </dgm:t>
    </dgm:pt>
    <dgm:pt modelId="{026257F9-0A2A-4542-BE38-246B63A8819C}" type="parTrans" cxnId="{5B03B741-A16F-4C62-BBE5-6487DBC45C2D}">
      <dgm:prSet/>
      <dgm:spPr/>
      <dgm:t>
        <a:bodyPr/>
        <a:lstStyle/>
        <a:p>
          <a:endParaRPr lang="en-US"/>
        </a:p>
      </dgm:t>
    </dgm:pt>
    <dgm:pt modelId="{DD7EFF75-4F38-4676-B7FF-627D58598E3A}" type="sibTrans" cxnId="{5B03B741-A16F-4C62-BBE5-6487DBC45C2D}">
      <dgm:prSet/>
      <dgm:spPr/>
      <dgm:t>
        <a:bodyPr/>
        <a:lstStyle/>
        <a:p>
          <a:endParaRPr lang="en-US"/>
        </a:p>
      </dgm:t>
    </dgm:pt>
    <dgm:pt modelId="{78D99BA4-73AD-497C-9B20-E2CB23F25B91}">
      <dgm:prSet/>
      <dgm:spPr/>
      <dgm:t>
        <a:bodyPr/>
        <a:lstStyle/>
        <a:p>
          <a:r>
            <a:rPr lang="en-US" dirty="0"/>
            <a:t>Ex. Have students in a business class pitch a product or service</a:t>
          </a:r>
        </a:p>
      </dgm:t>
    </dgm:pt>
    <dgm:pt modelId="{CCFCAAFE-42E9-419C-AC9C-11D800C5CA65}" type="parTrans" cxnId="{72DCBFDF-43F3-4B79-B88C-8D84DF5A2BBD}">
      <dgm:prSet/>
      <dgm:spPr/>
      <dgm:t>
        <a:bodyPr/>
        <a:lstStyle/>
        <a:p>
          <a:endParaRPr lang="en-US"/>
        </a:p>
      </dgm:t>
    </dgm:pt>
    <dgm:pt modelId="{F1D42EE5-A249-41B6-9BCA-CA53A95E8EFA}" type="sibTrans" cxnId="{72DCBFDF-43F3-4B79-B88C-8D84DF5A2BBD}">
      <dgm:prSet/>
      <dgm:spPr/>
      <dgm:t>
        <a:bodyPr/>
        <a:lstStyle/>
        <a:p>
          <a:endParaRPr lang="en-US"/>
        </a:p>
      </dgm:t>
    </dgm:pt>
    <dgm:pt modelId="{EB89E530-A2B8-47E3-99A4-09949F9B61BB}">
      <dgm:prSet/>
      <dgm:spPr/>
      <dgm:t>
        <a:bodyPr/>
        <a:lstStyle/>
        <a:p>
          <a:r>
            <a:rPr lang="en-US" dirty="0"/>
            <a:t>Ex. Hold conversation sessions for language classes</a:t>
          </a:r>
        </a:p>
      </dgm:t>
    </dgm:pt>
    <dgm:pt modelId="{CF5E5713-D7B7-4B5A-A2F2-72987C5FD710}" type="parTrans" cxnId="{DA2EB800-805F-4D6A-B22D-6689AA01F783}">
      <dgm:prSet/>
      <dgm:spPr/>
    </dgm:pt>
    <dgm:pt modelId="{885B9603-BB42-45E4-B6AB-D0A64982A774}" type="sibTrans" cxnId="{DA2EB800-805F-4D6A-B22D-6689AA01F783}">
      <dgm:prSet/>
      <dgm:spPr/>
    </dgm:pt>
    <dgm:pt modelId="{94FD47D8-B2BB-414E-AAD5-A5B61B0208F7}">
      <dgm:prSet/>
      <dgm:spPr/>
      <dgm:t>
        <a:bodyPr/>
        <a:lstStyle/>
        <a:p>
          <a:r>
            <a:rPr lang="en-US" dirty="0"/>
            <a:t>Group presentations (where appropriate) take less time and allow for more substantive feedback</a:t>
          </a:r>
        </a:p>
      </dgm:t>
    </dgm:pt>
    <dgm:pt modelId="{24BF4BAF-2F23-486B-AC12-6186D5B1BC9C}" type="parTrans" cxnId="{32ACB93F-40A2-4949-B46F-26393D691551}">
      <dgm:prSet/>
      <dgm:spPr/>
    </dgm:pt>
    <dgm:pt modelId="{774C3B4D-13ED-41E9-AEE9-46E7B8FBB1E2}" type="sibTrans" cxnId="{32ACB93F-40A2-4949-B46F-26393D691551}">
      <dgm:prSet/>
      <dgm:spPr/>
    </dgm:pt>
    <dgm:pt modelId="{3246211F-500E-4C09-B48F-17F98C4D62B5}">
      <dgm:prSet/>
      <dgm:spPr/>
      <dgm:t>
        <a:bodyPr/>
        <a:lstStyle/>
        <a:p>
          <a:r>
            <a:rPr lang="en-US" dirty="0"/>
            <a:t>Groups produce and post a presentation </a:t>
          </a:r>
        </a:p>
      </dgm:t>
    </dgm:pt>
    <dgm:pt modelId="{3E3E5638-1772-4461-A69D-406126917D09}" type="parTrans" cxnId="{3E729DEE-BBD7-4BE9-961E-07F747DAA30A}">
      <dgm:prSet/>
      <dgm:spPr/>
    </dgm:pt>
    <dgm:pt modelId="{75279E23-56B0-430D-B514-E3212535523F}" type="sibTrans" cxnId="{3E729DEE-BBD7-4BE9-961E-07F747DAA30A}">
      <dgm:prSet/>
      <dgm:spPr/>
    </dgm:pt>
    <dgm:pt modelId="{7F3D4FED-CC1F-4803-8882-592C00FF3339}">
      <dgm:prSet/>
      <dgm:spPr/>
      <dgm:t>
        <a:bodyPr/>
        <a:lstStyle/>
        <a:p>
          <a:r>
            <a:rPr lang="en-US" dirty="0"/>
            <a:t>Other students watch/read presentation and leave constructive comments</a:t>
          </a:r>
        </a:p>
      </dgm:t>
    </dgm:pt>
    <dgm:pt modelId="{5B92939F-61C6-465E-A8FE-4B14E72A201E}" type="parTrans" cxnId="{7F58920D-2CDD-4CC5-BE84-D69E3522B809}">
      <dgm:prSet/>
      <dgm:spPr/>
    </dgm:pt>
    <dgm:pt modelId="{670A6815-64B0-4201-B9C9-B49329CD8C24}" type="sibTrans" cxnId="{7F58920D-2CDD-4CC5-BE84-D69E3522B809}">
      <dgm:prSet/>
      <dgm:spPr/>
    </dgm:pt>
    <dgm:pt modelId="{C5FF2703-1BCF-4297-9233-888D04F5549B}">
      <dgm:prSet/>
      <dgm:spPr/>
      <dgm:t>
        <a:bodyPr/>
        <a:lstStyle/>
        <a:p>
          <a:endParaRPr lang="en-US" dirty="0"/>
        </a:p>
      </dgm:t>
    </dgm:pt>
    <dgm:pt modelId="{0F7B2576-E473-4A47-93EC-F56C877EA119}" type="parTrans" cxnId="{6B487096-1A9D-485B-BC10-98C0DC123515}">
      <dgm:prSet/>
      <dgm:spPr/>
    </dgm:pt>
    <dgm:pt modelId="{913D3174-6087-4ACD-B4E7-25E27ECF8F07}" type="sibTrans" cxnId="{6B487096-1A9D-485B-BC10-98C0DC123515}">
      <dgm:prSet/>
      <dgm:spPr/>
    </dgm:pt>
    <dgm:pt modelId="{E8716C1E-F0C3-4D35-ABD3-7CD68052C5CA}">
      <dgm:prSet/>
      <dgm:spPr/>
      <dgm:t>
        <a:bodyPr/>
        <a:lstStyle/>
        <a:p>
          <a:r>
            <a:rPr lang="en-US" dirty="0"/>
            <a:t>Instructors provide summative assessment and feedback</a:t>
          </a:r>
        </a:p>
      </dgm:t>
    </dgm:pt>
    <dgm:pt modelId="{AD595D95-3710-484D-BB0D-B35C2C05E556}" type="parTrans" cxnId="{1018BEFC-B3B1-4E86-9239-9452F1E9D077}">
      <dgm:prSet/>
      <dgm:spPr/>
    </dgm:pt>
    <dgm:pt modelId="{F1BBF56C-5D5B-44AD-B0B2-B84D2375962D}" type="sibTrans" cxnId="{1018BEFC-B3B1-4E86-9239-9452F1E9D077}">
      <dgm:prSet/>
      <dgm:spPr/>
    </dgm:pt>
    <dgm:pt modelId="{6AB39CE5-FA5A-465A-9B14-BCB6A088271B}" type="pres">
      <dgm:prSet presAssocID="{AFC6B9C7-6880-40A9-8A85-A7352E43694B}" presName="Name0" presStyleCnt="0">
        <dgm:presLayoutVars>
          <dgm:dir/>
          <dgm:animLvl val="lvl"/>
          <dgm:resizeHandles val="exact"/>
        </dgm:presLayoutVars>
      </dgm:prSet>
      <dgm:spPr/>
    </dgm:pt>
    <dgm:pt modelId="{B50BE7C1-2AFD-4A52-8748-481D9E6E7AF3}" type="pres">
      <dgm:prSet presAssocID="{67E170E3-B455-4124-8593-6C4076D7FC92}" presName="composite" presStyleCnt="0"/>
      <dgm:spPr/>
    </dgm:pt>
    <dgm:pt modelId="{4ED483E4-D68E-4270-8F3F-54CB928CEBFF}" type="pres">
      <dgm:prSet presAssocID="{67E170E3-B455-4124-8593-6C4076D7FC9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E90B903-2D4F-402D-B765-ACE982476EB8}" type="pres">
      <dgm:prSet presAssocID="{67E170E3-B455-4124-8593-6C4076D7FC92}" presName="desTx" presStyleLbl="alignAccFollowNode1" presStyleIdx="0" presStyleCnt="3">
        <dgm:presLayoutVars>
          <dgm:bulletEnabled val="1"/>
        </dgm:presLayoutVars>
      </dgm:prSet>
      <dgm:spPr/>
    </dgm:pt>
    <dgm:pt modelId="{4AFBC274-46B8-4AA7-8B7B-E60AB3813A75}" type="pres">
      <dgm:prSet presAssocID="{E6F83A69-37AA-423E-9687-13F5E0A8373E}" presName="space" presStyleCnt="0"/>
      <dgm:spPr/>
    </dgm:pt>
    <dgm:pt modelId="{3A44C11A-FDE7-4ADD-93D3-B9C56CD2E651}" type="pres">
      <dgm:prSet presAssocID="{3F1D6A5E-746F-4417-8B49-A89A0C30D60F}" presName="composite" presStyleCnt="0"/>
      <dgm:spPr/>
    </dgm:pt>
    <dgm:pt modelId="{1BA196A1-F367-46EE-8323-F14647D7A884}" type="pres">
      <dgm:prSet presAssocID="{3F1D6A5E-746F-4417-8B49-A89A0C30D60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E90AF67-FF80-4A6F-8BFB-8D6C43C1C3F5}" type="pres">
      <dgm:prSet presAssocID="{3F1D6A5E-746F-4417-8B49-A89A0C30D60F}" presName="desTx" presStyleLbl="alignAccFollowNode1" presStyleIdx="1" presStyleCnt="3">
        <dgm:presLayoutVars>
          <dgm:bulletEnabled val="1"/>
        </dgm:presLayoutVars>
      </dgm:prSet>
      <dgm:spPr/>
    </dgm:pt>
    <dgm:pt modelId="{A10A4CAF-1311-4893-A1EE-720A780B75F5}" type="pres">
      <dgm:prSet presAssocID="{4BD2C639-3EDB-4A28-881A-F39DC3A6315F}" presName="space" presStyleCnt="0"/>
      <dgm:spPr/>
    </dgm:pt>
    <dgm:pt modelId="{4045281D-7D77-4248-A638-65CD34E68FEB}" type="pres">
      <dgm:prSet presAssocID="{5D8CB710-CF30-488B-B561-CC78D1A2891C}" presName="composite" presStyleCnt="0"/>
      <dgm:spPr/>
    </dgm:pt>
    <dgm:pt modelId="{B7256AEE-90EA-4618-83E2-950CE26F7FA4}" type="pres">
      <dgm:prSet presAssocID="{5D8CB710-CF30-488B-B561-CC78D1A289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5014967-22C4-40D4-B3B0-899ACD32ACEA}" type="pres">
      <dgm:prSet presAssocID="{5D8CB710-CF30-488B-B561-CC78D1A2891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A2EB800-805F-4D6A-B22D-6689AA01F783}" srcId="{67E170E3-B455-4124-8593-6C4076D7FC92}" destId="{EB89E530-A2B8-47E3-99A4-09949F9B61BB}" srcOrd="2" destOrd="0" parTransId="{CF5E5713-D7B7-4B5A-A2F2-72987C5FD710}" sibTransId="{885B9603-BB42-45E4-B6AB-D0A64982A774}"/>
    <dgm:cxn modelId="{7F58920D-2CDD-4CC5-BE84-D69E3522B809}" srcId="{5D8CB710-CF30-488B-B561-CC78D1A2891C}" destId="{7F3D4FED-CC1F-4803-8882-592C00FF3339}" srcOrd="1" destOrd="0" parTransId="{5B92939F-61C6-465E-A8FE-4B14E72A201E}" sibTransId="{670A6815-64B0-4201-B9C9-B49329CD8C24}"/>
    <dgm:cxn modelId="{A1DB6B11-0D92-4458-B12C-7F6E855F821C}" type="presOf" srcId="{EB89E530-A2B8-47E3-99A4-09949F9B61BB}" destId="{5E90B903-2D4F-402D-B765-ACE982476EB8}" srcOrd="0" destOrd="2" presId="urn:microsoft.com/office/officeart/2005/8/layout/hList1"/>
    <dgm:cxn modelId="{E99B1234-A927-4027-B209-2A65DB86FD87}" srcId="{3F1D6A5E-746F-4417-8B49-A89A0C30D60F}" destId="{F50E77EE-EC72-4B0B-AD2A-F8393E330C46}" srcOrd="0" destOrd="0" parTransId="{AF0AED61-0ACB-4FCF-A9F8-269495D36A56}" sibTransId="{F1F7434F-72B7-41A6-9098-3F8ADFBB21EB}"/>
    <dgm:cxn modelId="{32ACB93F-40A2-4949-B46F-26393D691551}" srcId="{3F1D6A5E-746F-4417-8B49-A89A0C30D60F}" destId="{94FD47D8-B2BB-414E-AAD5-A5B61B0208F7}" srcOrd="1" destOrd="0" parTransId="{24BF4BAF-2F23-486B-AC12-6186D5B1BC9C}" sibTransId="{774C3B4D-13ED-41E9-AEE9-46E7B8FBB1E2}"/>
    <dgm:cxn modelId="{5B03B741-A16F-4C62-BBE5-6487DBC45C2D}" srcId="{AFC6B9C7-6880-40A9-8A85-A7352E43694B}" destId="{5D8CB710-CF30-488B-B561-CC78D1A2891C}" srcOrd="2" destOrd="0" parTransId="{026257F9-0A2A-4542-BE38-246B63A8819C}" sibTransId="{DD7EFF75-4F38-4676-B7FF-627D58598E3A}"/>
    <dgm:cxn modelId="{E630F351-5351-4321-8434-C389D18A5081}" type="presOf" srcId="{F50E77EE-EC72-4B0B-AD2A-F8393E330C46}" destId="{DE90AF67-FF80-4A6F-8BFB-8D6C43C1C3F5}" srcOrd="0" destOrd="0" presId="urn:microsoft.com/office/officeart/2005/8/layout/hList1"/>
    <dgm:cxn modelId="{D7CB0867-B7A5-489E-A77A-BA4CAC0A75DE}" type="presOf" srcId="{5D8CB710-CF30-488B-B561-CC78D1A2891C}" destId="{B7256AEE-90EA-4618-83E2-950CE26F7FA4}" srcOrd="0" destOrd="0" presId="urn:microsoft.com/office/officeart/2005/8/layout/hList1"/>
    <dgm:cxn modelId="{D92EBA67-B802-4637-911B-80FBD2C7E1EF}" type="presOf" srcId="{94FD47D8-B2BB-414E-AAD5-A5B61B0208F7}" destId="{DE90AF67-FF80-4A6F-8BFB-8D6C43C1C3F5}" srcOrd="0" destOrd="1" presId="urn:microsoft.com/office/officeart/2005/8/layout/hList1"/>
    <dgm:cxn modelId="{29E67677-9CBF-4EC7-9DF0-CEF0180B3B53}" srcId="{67E170E3-B455-4124-8593-6C4076D7FC92}" destId="{F4D098F4-634A-4CA9-8918-C3DB4477E2E0}" srcOrd="0" destOrd="0" parTransId="{1F3FD0F6-AEFE-41B3-B19D-50D247688B8D}" sibTransId="{7DF1D646-7306-42F9-A059-9AED907402A0}"/>
    <dgm:cxn modelId="{2FDC767C-676A-41B9-AF09-1AF8B71ED63D}" type="presOf" srcId="{9994D4BB-071A-46F3-8347-7ADBD9BE8DB6}" destId="{DE90AF67-FF80-4A6F-8BFB-8D6C43C1C3F5}" srcOrd="0" destOrd="2" presId="urn:microsoft.com/office/officeart/2005/8/layout/hList1"/>
    <dgm:cxn modelId="{98C22986-F1CD-4EDA-B3CA-8E0B7AE45B72}" type="presOf" srcId="{3246211F-500E-4C09-B48F-17F98C4D62B5}" destId="{B5014967-22C4-40D4-B3B0-899ACD32ACEA}" srcOrd="0" destOrd="0" presId="urn:microsoft.com/office/officeart/2005/8/layout/hList1"/>
    <dgm:cxn modelId="{46B7148B-E85E-489C-A936-F6A098B6E415}" type="presOf" srcId="{AFC6B9C7-6880-40A9-8A85-A7352E43694B}" destId="{6AB39CE5-FA5A-465A-9B14-BCB6A088271B}" srcOrd="0" destOrd="0" presId="urn:microsoft.com/office/officeart/2005/8/layout/hList1"/>
    <dgm:cxn modelId="{4A05028C-D64E-42A7-B1D4-D9C876F76E70}" srcId="{67E170E3-B455-4124-8593-6C4076D7FC92}" destId="{69672C52-CAC2-4D19-A566-32C5A4229F67}" srcOrd="1" destOrd="0" parTransId="{71FCC5C8-F534-4092-AC86-FF3ADD126DCD}" sibTransId="{8D3D3738-63FC-43A2-8A88-835720506D8B}"/>
    <dgm:cxn modelId="{6B487096-1A9D-485B-BC10-98C0DC123515}" srcId="{5D8CB710-CF30-488B-B561-CC78D1A2891C}" destId="{C5FF2703-1BCF-4297-9233-888D04F5549B}" srcOrd="3" destOrd="0" parTransId="{0F7B2576-E473-4A47-93EC-F56C877EA119}" sibTransId="{913D3174-6087-4ACD-B4E7-25E27ECF8F07}"/>
    <dgm:cxn modelId="{0199D09C-E83B-49B9-81C0-0A06E70C38A7}" type="presOf" srcId="{67E170E3-B455-4124-8593-6C4076D7FC92}" destId="{4ED483E4-D68E-4270-8F3F-54CB928CEBFF}" srcOrd="0" destOrd="0" presId="urn:microsoft.com/office/officeart/2005/8/layout/hList1"/>
    <dgm:cxn modelId="{118661A2-34AE-4110-AE09-BA2AF994D1E2}" type="presOf" srcId="{E8716C1E-F0C3-4D35-ABD3-7CD68052C5CA}" destId="{B5014967-22C4-40D4-B3B0-899ACD32ACEA}" srcOrd="0" destOrd="2" presId="urn:microsoft.com/office/officeart/2005/8/layout/hList1"/>
    <dgm:cxn modelId="{844237A7-E5D3-44D7-B8DF-3A4BB90E7C97}" srcId="{AFC6B9C7-6880-40A9-8A85-A7352E43694B}" destId="{67E170E3-B455-4124-8593-6C4076D7FC92}" srcOrd="0" destOrd="0" parTransId="{18EB2999-6CC1-426C-B0F7-9B39C6B9B697}" sibTransId="{E6F83A69-37AA-423E-9687-13F5E0A8373E}"/>
    <dgm:cxn modelId="{64AE84B5-7054-4C71-982D-22504CAFA144}" type="presOf" srcId="{3F1D6A5E-746F-4417-8B49-A89A0C30D60F}" destId="{1BA196A1-F367-46EE-8323-F14647D7A884}" srcOrd="0" destOrd="0" presId="urn:microsoft.com/office/officeart/2005/8/layout/hList1"/>
    <dgm:cxn modelId="{1CBCC0B7-84E9-4297-B3F1-A1F44ECB9DD3}" type="presOf" srcId="{78D99BA4-73AD-497C-9B20-E2CB23F25B91}" destId="{5E90B903-2D4F-402D-B765-ACE982476EB8}" srcOrd="0" destOrd="3" presId="urn:microsoft.com/office/officeart/2005/8/layout/hList1"/>
    <dgm:cxn modelId="{C01730C5-0131-4F1F-8D5B-93890BBAE569}" type="presOf" srcId="{69672C52-CAC2-4D19-A566-32C5A4229F67}" destId="{5E90B903-2D4F-402D-B765-ACE982476EB8}" srcOrd="0" destOrd="1" presId="urn:microsoft.com/office/officeart/2005/8/layout/hList1"/>
    <dgm:cxn modelId="{028800C9-A1F0-4A61-A3FD-C7C5519337B3}" type="presOf" srcId="{7F3D4FED-CC1F-4803-8882-592C00FF3339}" destId="{B5014967-22C4-40D4-B3B0-899ACD32ACEA}" srcOrd="0" destOrd="1" presId="urn:microsoft.com/office/officeart/2005/8/layout/hList1"/>
    <dgm:cxn modelId="{72DCBFDF-43F3-4B79-B88C-8D84DF5A2BBD}" srcId="{67E170E3-B455-4124-8593-6C4076D7FC92}" destId="{78D99BA4-73AD-497C-9B20-E2CB23F25B91}" srcOrd="3" destOrd="0" parTransId="{CCFCAAFE-42E9-419C-AC9C-11D800C5CA65}" sibTransId="{F1D42EE5-A249-41B6-9BCA-CA53A95E8EFA}"/>
    <dgm:cxn modelId="{997A3CEB-F329-46AE-94A7-D7D806292DBA}" type="presOf" srcId="{C5FF2703-1BCF-4297-9233-888D04F5549B}" destId="{B5014967-22C4-40D4-B3B0-899ACD32ACEA}" srcOrd="0" destOrd="3" presId="urn:microsoft.com/office/officeart/2005/8/layout/hList1"/>
    <dgm:cxn modelId="{6760E5EB-91AC-4C1D-88FB-ADFA99259C84}" srcId="{3F1D6A5E-746F-4417-8B49-A89A0C30D60F}" destId="{9994D4BB-071A-46F3-8347-7ADBD9BE8DB6}" srcOrd="2" destOrd="0" parTransId="{7858D293-855E-48A2-A3C8-89044A88EDED}" sibTransId="{1DAB6809-B6F6-4FFC-A515-980E42579286}"/>
    <dgm:cxn modelId="{0B7B0CED-4BAC-4196-A4AD-0A4A3428928B}" type="presOf" srcId="{F4D098F4-634A-4CA9-8918-C3DB4477E2E0}" destId="{5E90B903-2D4F-402D-B765-ACE982476EB8}" srcOrd="0" destOrd="0" presId="urn:microsoft.com/office/officeart/2005/8/layout/hList1"/>
    <dgm:cxn modelId="{3E729DEE-BBD7-4BE9-961E-07F747DAA30A}" srcId="{5D8CB710-CF30-488B-B561-CC78D1A2891C}" destId="{3246211F-500E-4C09-B48F-17F98C4D62B5}" srcOrd="0" destOrd="0" parTransId="{3E3E5638-1772-4461-A69D-406126917D09}" sibTransId="{75279E23-56B0-430D-B514-E3212535523F}"/>
    <dgm:cxn modelId="{E9EB39FB-9BBD-41D6-8A97-AEA1ADF827C7}" srcId="{AFC6B9C7-6880-40A9-8A85-A7352E43694B}" destId="{3F1D6A5E-746F-4417-8B49-A89A0C30D60F}" srcOrd="1" destOrd="0" parTransId="{76D156EE-753B-442A-AB89-4BE97A7F8C61}" sibTransId="{4BD2C639-3EDB-4A28-881A-F39DC3A6315F}"/>
    <dgm:cxn modelId="{1018BEFC-B3B1-4E86-9239-9452F1E9D077}" srcId="{5D8CB710-CF30-488B-B561-CC78D1A2891C}" destId="{E8716C1E-F0C3-4D35-ABD3-7CD68052C5CA}" srcOrd="2" destOrd="0" parTransId="{AD595D95-3710-484D-BB0D-B35C2C05E556}" sibTransId="{F1BBF56C-5D5B-44AD-B0B2-B84D2375962D}"/>
    <dgm:cxn modelId="{1AE8E918-60C5-4A76-8088-4343BF504200}" type="presParOf" srcId="{6AB39CE5-FA5A-465A-9B14-BCB6A088271B}" destId="{B50BE7C1-2AFD-4A52-8748-481D9E6E7AF3}" srcOrd="0" destOrd="0" presId="urn:microsoft.com/office/officeart/2005/8/layout/hList1"/>
    <dgm:cxn modelId="{5ACCE3CF-B881-4F11-8851-7766382A6CBE}" type="presParOf" srcId="{B50BE7C1-2AFD-4A52-8748-481D9E6E7AF3}" destId="{4ED483E4-D68E-4270-8F3F-54CB928CEBFF}" srcOrd="0" destOrd="0" presId="urn:microsoft.com/office/officeart/2005/8/layout/hList1"/>
    <dgm:cxn modelId="{7EF2DC75-509B-4171-BDA2-82422408E539}" type="presParOf" srcId="{B50BE7C1-2AFD-4A52-8748-481D9E6E7AF3}" destId="{5E90B903-2D4F-402D-B765-ACE982476EB8}" srcOrd="1" destOrd="0" presId="urn:microsoft.com/office/officeart/2005/8/layout/hList1"/>
    <dgm:cxn modelId="{D2E98AFF-14F7-440E-BA45-67BB4B1237D8}" type="presParOf" srcId="{6AB39CE5-FA5A-465A-9B14-BCB6A088271B}" destId="{4AFBC274-46B8-4AA7-8B7B-E60AB3813A75}" srcOrd="1" destOrd="0" presId="urn:microsoft.com/office/officeart/2005/8/layout/hList1"/>
    <dgm:cxn modelId="{CFBC00FF-8C83-4742-94B2-4A365ED72A20}" type="presParOf" srcId="{6AB39CE5-FA5A-465A-9B14-BCB6A088271B}" destId="{3A44C11A-FDE7-4ADD-93D3-B9C56CD2E651}" srcOrd="2" destOrd="0" presId="urn:microsoft.com/office/officeart/2005/8/layout/hList1"/>
    <dgm:cxn modelId="{C9C0A732-6984-4256-85E5-7077EDF34675}" type="presParOf" srcId="{3A44C11A-FDE7-4ADD-93D3-B9C56CD2E651}" destId="{1BA196A1-F367-46EE-8323-F14647D7A884}" srcOrd="0" destOrd="0" presId="urn:microsoft.com/office/officeart/2005/8/layout/hList1"/>
    <dgm:cxn modelId="{04505220-8AA0-442C-AE14-FA3478F02F4D}" type="presParOf" srcId="{3A44C11A-FDE7-4ADD-93D3-B9C56CD2E651}" destId="{DE90AF67-FF80-4A6F-8BFB-8D6C43C1C3F5}" srcOrd="1" destOrd="0" presId="urn:microsoft.com/office/officeart/2005/8/layout/hList1"/>
    <dgm:cxn modelId="{748EE14B-E7DC-4850-A217-85C846172666}" type="presParOf" srcId="{6AB39CE5-FA5A-465A-9B14-BCB6A088271B}" destId="{A10A4CAF-1311-4893-A1EE-720A780B75F5}" srcOrd="3" destOrd="0" presId="urn:microsoft.com/office/officeart/2005/8/layout/hList1"/>
    <dgm:cxn modelId="{BF7C8D6A-E225-4539-A9D4-5840CCF4B157}" type="presParOf" srcId="{6AB39CE5-FA5A-465A-9B14-BCB6A088271B}" destId="{4045281D-7D77-4248-A638-65CD34E68FEB}" srcOrd="4" destOrd="0" presId="urn:microsoft.com/office/officeart/2005/8/layout/hList1"/>
    <dgm:cxn modelId="{AC1C4F9E-B9CE-4DE9-899C-E08616627046}" type="presParOf" srcId="{4045281D-7D77-4248-A638-65CD34E68FEB}" destId="{B7256AEE-90EA-4618-83E2-950CE26F7FA4}" srcOrd="0" destOrd="0" presId="urn:microsoft.com/office/officeart/2005/8/layout/hList1"/>
    <dgm:cxn modelId="{29EFC4F0-A1D7-4F46-B99E-4B67D990AC88}" type="presParOf" srcId="{4045281D-7D77-4248-A638-65CD34E68FEB}" destId="{B5014967-22C4-40D4-B3B0-899ACD32AC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F5CEC4-407E-427B-80AA-74E6BBA8184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5B7B81C-9925-4182-9F7A-AFEF2353AD31}">
      <dgm:prSet custT="1"/>
      <dgm:spPr/>
      <dgm:t>
        <a:bodyPr/>
        <a:lstStyle/>
        <a:p>
          <a:r>
            <a:rPr lang="en-US" sz="2400" dirty="0"/>
            <a:t>Remote learning survey (built into default shell)</a:t>
          </a:r>
        </a:p>
      </dgm:t>
    </dgm:pt>
    <dgm:pt modelId="{B138D25E-FCC6-43F1-B08C-A20DB38B8896}" type="parTrans" cxnId="{833DD954-FA85-4506-AE1E-8D6A08E1FB80}">
      <dgm:prSet/>
      <dgm:spPr/>
      <dgm:t>
        <a:bodyPr/>
        <a:lstStyle/>
        <a:p>
          <a:endParaRPr lang="en-US"/>
        </a:p>
      </dgm:t>
    </dgm:pt>
    <dgm:pt modelId="{8F46CBA8-4708-4258-AB4A-AB09EBD99600}" type="sibTrans" cxnId="{833DD954-FA85-4506-AE1E-8D6A08E1FB80}">
      <dgm:prSet/>
      <dgm:spPr/>
      <dgm:t>
        <a:bodyPr/>
        <a:lstStyle/>
        <a:p>
          <a:endParaRPr lang="en-US"/>
        </a:p>
      </dgm:t>
    </dgm:pt>
    <dgm:pt modelId="{69D2DD22-2BF4-4349-97D4-80DCBBA91376}">
      <dgm:prSet custT="1"/>
      <dgm:spPr/>
      <dgm:t>
        <a:bodyPr/>
        <a:lstStyle/>
        <a:p>
          <a:r>
            <a:rPr lang="en-US" sz="2400" dirty="0"/>
            <a:t>General class discussion board for questions</a:t>
          </a:r>
        </a:p>
      </dgm:t>
    </dgm:pt>
    <dgm:pt modelId="{430F12C9-8092-4B78-B3FE-66AB16B8219F}" type="parTrans" cxnId="{401CC46F-C008-4D82-BA63-DA042DEDDB44}">
      <dgm:prSet/>
      <dgm:spPr/>
      <dgm:t>
        <a:bodyPr/>
        <a:lstStyle/>
        <a:p>
          <a:endParaRPr lang="en-US"/>
        </a:p>
      </dgm:t>
    </dgm:pt>
    <dgm:pt modelId="{8C5A1845-8949-42AC-B102-31A0F39C4B05}" type="sibTrans" cxnId="{401CC46F-C008-4D82-BA63-DA042DEDDB44}">
      <dgm:prSet/>
      <dgm:spPr/>
      <dgm:t>
        <a:bodyPr/>
        <a:lstStyle/>
        <a:p>
          <a:endParaRPr lang="en-US"/>
        </a:p>
      </dgm:t>
    </dgm:pt>
    <dgm:pt modelId="{72E5A755-E96B-4346-BD64-FEE41E7D0506}">
      <dgm:prSet custT="1"/>
      <dgm:spPr/>
      <dgm:t>
        <a:bodyPr/>
        <a:lstStyle/>
        <a:p>
          <a:r>
            <a:rPr lang="en-US" sz="2400" dirty="0"/>
            <a:t>“Watercooler” message board for social interactions</a:t>
          </a:r>
        </a:p>
      </dgm:t>
    </dgm:pt>
    <dgm:pt modelId="{2845507B-1EB9-4150-A694-BDBC78211A00}" type="parTrans" cxnId="{E9341184-568B-4803-86C7-9ADAA1FB6D90}">
      <dgm:prSet/>
      <dgm:spPr/>
      <dgm:t>
        <a:bodyPr/>
        <a:lstStyle/>
        <a:p>
          <a:endParaRPr lang="en-US"/>
        </a:p>
      </dgm:t>
    </dgm:pt>
    <dgm:pt modelId="{C563ACD7-F5CD-4336-92A3-69402A20935F}" type="sibTrans" cxnId="{E9341184-568B-4803-86C7-9ADAA1FB6D90}">
      <dgm:prSet/>
      <dgm:spPr/>
      <dgm:t>
        <a:bodyPr/>
        <a:lstStyle/>
        <a:p>
          <a:endParaRPr lang="en-US"/>
        </a:p>
      </dgm:t>
    </dgm:pt>
    <dgm:pt modelId="{B9F058E2-C4BD-44CE-99A3-C4F59ADF110B}">
      <dgm:prSet custT="1"/>
      <dgm:spPr/>
      <dgm:t>
        <a:bodyPr/>
        <a:lstStyle/>
        <a:p>
          <a:r>
            <a:rPr lang="en-US" sz="2400" dirty="0"/>
            <a:t>Listening sessions for feedback and suggestions</a:t>
          </a:r>
        </a:p>
      </dgm:t>
    </dgm:pt>
    <dgm:pt modelId="{14C23743-A7EA-4D87-8EB8-0E29D6985074}" type="parTrans" cxnId="{4CAE9FB7-CFA1-4F93-AFD0-F5F83C2E308A}">
      <dgm:prSet/>
      <dgm:spPr/>
      <dgm:t>
        <a:bodyPr/>
        <a:lstStyle/>
        <a:p>
          <a:endParaRPr lang="en-US"/>
        </a:p>
      </dgm:t>
    </dgm:pt>
    <dgm:pt modelId="{2E91F2D2-0BC4-4A38-8364-EC591BDC5DA0}" type="sibTrans" cxnId="{4CAE9FB7-CFA1-4F93-AFD0-F5F83C2E308A}">
      <dgm:prSet/>
      <dgm:spPr/>
      <dgm:t>
        <a:bodyPr/>
        <a:lstStyle/>
        <a:p>
          <a:endParaRPr lang="en-US"/>
        </a:p>
      </dgm:t>
    </dgm:pt>
    <dgm:pt modelId="{BBA417E6-3DB0-42FC-90D1-948930B993E3}">
      <dgm:prSet/>
      <dgm:spPr/>
      <dgm:t>
        <a:bodyPr/>
        <a:lstStyle/>
        <a:p>
          <a:r>
            <a:rPr lang="en-US" dirty="0"/>
            <a:t>Student access to web-conferencing for virtual meetings</a:t>
          </a:r>
        </a:p>
      </dgm:t>
    </dgm:pt>
    <dgm:pt modelId="{A727C603-6EA0-4B8F-9B5B-301B5F26421D}" type="parTrans" cxnId="{BD68C4D9-1AD4-4A21-A87D-BA764579B5BE}">
      <dgm:prSet/>
      <dgm:spPr/>
      <dgm:t>
        <a:bodyPr/>
        <a:lstStyle/>
        <a:p>
          <a:endParaRPr lang="en-US"/>
        </a:p>
      </dgm:t>
    </dgm:pt>
    <dgm:pt modelId="{80414592-1F79-4029-8DC4-8E4DAC07001D}" type="sibTrans" cxnId="{BD68C4D9-1AD4-4A21-A87D-BA764579B5BE}">
      <dgm:prSet/>
      <dgm:spPr/>
      <dgm:t>
        <a:bodyPr/>
        <a:lstStyle/>
        <a:p>
          <a:endParaRPr lang="en-US"/>
        </a:p>
      </dgm:t>
    </dgm:pt>
    <dgm:pt modelId="{CE961430-5498-48AB-AC56-61A3B0ACC89D}">
      <dgm:prSet/>
      <dgm:spPr/>
      <dgm:t>
        <a:bodyPr/>
        <a:lstStyle/>
        <a:p>
          <a:r>
            <a:rPr lang="en-US" dirty="0"/>
            <a:t>Log in 5 – 10 minutes before a session</a:t>
          </a:r>
        </a:p>
      </dgm:t>
    </dgm:pt>
    <dgm:pt modelId="{52A6FF2C-B2F8-46EA-BA63-5DB7803CC385}" type="parTrans" cxnId="{D9C39227-2B52-43EE-B76B-095473D03853}">
      <dgm:prSet/>
      <dgm:spPr/>
      <dgm:t>
        <a:bodyPr/>
        <a:lstStyle/>
        <a:p>
          <a:endParaRPr lang="en-US"/>
        </a:p>
      </dgm:t>
    </dgm:pt>
    <dgm:pt modelId="{FD121D72-1C22-4FEF-8421-CD512BDC6D44}" type="sibTrans" cxnId="{D9C39227-2B52-43EE-B76B-095473D03853}">
      <dgm:prSet/>
      <dgm:spPr/>
      <dgm:t>
        <a:bodyPr/>
        <a:lstStyle/>
        <a:p>
          <a:endParaRPr lang="en-US"/>
        </a:p>
      </dgm:t>
    </dgm:pt>
    <dgm:pt modelId="{E0F1E875-0696-4E3B-A597-49A2F467A464}" type="pres">
      <dgm:prSet presAssocID="{8DF5CEC4-407E-427B-80AA-74E6BBA8184A}" presName="root" presStyleCnt="0">
        <dgm:presLayoutVars>
          <dgm:dir/>
          <dgm:resizeHandles val="exact"/>
        </dgm:presLayoutVars>
      </dgm:prSet>
      <dgm:spPr/>
    </dgm:pt>
    <dgm:pt modelId="{8CE62F78-21C2-4E9A-9FBA-91E86BCC32CE}" type="pres">
      <dgm:prSet presAssocID="{8DF5CEC4-407E-427B-80AA-74E6BBA8184A}" presName="container" presStyleCnt="0">
        <dgm:presLayoutVars>
          <dgm:dir/>
          <dgm:resizeHandles val="exact"/>
        </dgm:presLayoutVars>
      </dgm:prSet>
      <dgm:spPr/>
    </dgm:pt>
    <dgm:pt modelId="{036EBC39-BEFC-4CFA-B238-4BBB0AD31E0A}" type="pres">
      <dgm:prSet presAssocID="{55B7B81C-9925-4182-9F7A-AFEF2353AD31}" presName="compNode" presStyleCnt="0"/>
      <dgm:spPr/>
    </dgm:pt>
    <dgm:pt modelId="{CA10BED0-4FC0-43AD-BC7F-09FCE4325A4C}" type="pres">
      <dgm:prSet presAssocID="{55B7B81C-9925-4182-9F7A-AFEF2353AD31}" presName="iconBgRect" presStyleLbl="bgShp" presStyleIdx="0" presStyleCnt="6"/>
      <dgm:spPr/>
    </dgm:pt>
    <dgm:pt modelId="{94D55655-6095-4A45-9F7C-628F36A4A2FF}" type="pres">
      <dgm:prSet presAssocID="{55B7B81C-9925-4182-9F7A-AFEF2353AD3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690BF6CE-A657-470B-AB4C-5A77C60A230A}" type="pres">
      <dgm:prSet presAssocID="{55B7B81C-9925-4182-9F7A-AFEF2353AD31}" presName="spaceRect" presStyleCnt="0"/>
      <dgm:spPr/>
    </dgm:pt>
    <dgm:pt modelId="{6BDD86FA-ECDB-43A0-9526-34A7E9502712}" type="pres">
      <dgm:prSet presAssocID="{55B7B81C-9925-4182-9F7A-AFEF2353AD31}" presName="textRect" presStyleLbl="revTx" presStyleIdx="0" presStyleCnt="6">
        <dgm:presLayoutVars>
          <dgm:chMax val="1"/>
          <dgm:chPref val="1"/>
        </dgm:presLayoutVars>
      </dgm:prSet>
      <dgm:spPr/>
    </dgm:pt>
    <dgm:pt modelId="{BCDF81D1-0896-436B-B2B7-2AD96EAAA53C}" type="pres">
      <dgm:prSet presAssocID="{8F46CBA8-4708-4258-AB4A-AB09EBD99600}" presName="sibTrans" presStyleLbl="sibTrans2D1" presStyleIdx="0" presStyleCnt="0"/>
      <dgm:spPr/>
    </dgm:pt>
    <dgm:pt modelId="{D3D57019-F630-4240-B7D2-A949A179007B}" type="pres">
      <dgm:prSet presAssocID="{69D2DD22-2BF4-4349-97D4-80DCBBA91376}" presName="compNode" presStyleCnt="0"/>
      <dgm:spPr/>
    </dgm:pt>
    <dgm:pt modelId="{27D78345-22EC-4D01-B01C-5CA677EE4F5B}" type="pres">
      <dgm:prSet presAssocID="{69D2DD22-2BF4-4349-97D4-80DCBBA91376}" presName="iconBgRect" presStyleLbl="bgShp" presStyleIdx="1" presStyleCnt="6"/>
      <dgm:spPr/>
    </dgm:pt>
    <dgm:pt modelId="{FF00121A-942A-4204-9A1D-1A84AFBD48F6}" type="pres">
      <dgm:prSet presAssocID="{69D2DD22-2BF4-4349-97D4-80DCBBA9137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00ED60F-EA33-47E6-88B6-C74B4F35B10D}" type="pres">
      <dgm:prSet presAssocID="{69D2DD22-2BF4-4349-97D4-80DCBBA91376}" presName="spaceRect" presStyleCnt="0"/>
      <dgm:spPr/>
    </dgm:pt>
    <dgm:pt modelId="{1FA95D7F-00AB-4706-8DDE-F20C51035710}" type="pres">
      <dgm:prSet presAssocID="{69D2DD22-2BF4-4349-97D4-80DCBBA91376}" presName="textRect" presStyleLbl="revTx" presStyleIdx="1" presStyleCnt="6">
        <dgm:presLayoutVars>
          <dgm:chMax val="1"/>
          <dgm:chPref val="1"/>
        </dgm:presLayoutVars>
      </dgm:prSet>
      <dgm:spPr/>
    </dgm:pt>
    <dgm:pt modelId="{C56B3CCB-16E7-462D-BD36-DC1287603F95}" type="pres">
      <dgm:prSet presAssocID="{8C5A1845-8949-42AC-B102-31A0F39C4B05}" presName="sibTrans" presStyleLbl="sibTrans2D1" presStyleIdx="0" presStyleCnt="0"/>
      <dgm:spPr/>
    </dgm:pt>
    <dgm:pt modelId="{8D35BA14-B1C6-462A-ABC2-8FE8A32072CC}" type="pres">
      <dgm:prSet presAssocID="{72E5A755-E96B-4346-BD64-FEE41E7D0506}" presName="compNode" presStyleCnt="0"/>
      <dgm:spPr/>
    </dgm:pt>
    <dgm:pt modelId="{7EC1735F-EC60-4027-85E7-0BE1D80092F3}" type="pres">
      <dgm:prSet presAssocID="{72E5A755-E96B-4346-BD64-FEE41E7D0506}" presName="iconBgRect" presStyleLbl="bgShp" presStyleIdx="2" presStyleCnt="6"/>
      <dgm:spPr/>
    </dgm:pt>
    <dgm:pt modelId="{140B12FC-673A-4624-A6C7-8B5BB9455E97}" type="pres">
      <dgm:prSet presAssocID="{72E5A755-E96B-4346-BD64-FEE41E7D050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RTL"/>
        </a:ext>
      </dgm:extLst>
    </dgm:pt>
    <dgm:pt modelId="{6684F2D9-F2CE-4EC5-BC87-C5510A8CC5B4}" type="pres">
      <dgm:prSet presAssocID="{72E5A755-E96B-4346-BD64-FEE41E7D0506}" presName="spaceRect" presStyleCnt="0"/>
      <dgm:spPr/>
    </dgm:pt>
    <dgm:pt modelId="{3866916F-82BA-4050-88DF-D67E92E83D72}" type="pres">
      <dgm:prSet presAssocID="{72E5A755-E96B-4346-BD64-FEE41E7D0506}" presName="textRect" presStyleLbl="revTx" presStyleIdx="2" presStyleCnt="6">
        <dgm:presLayoutVars>
          <dgm:chMax val="1"/>
          <dgm:chPref val="1"/>
        </dgm:presLayoutVars>
      </dgm:prSet>
      <dgm:spPr/>
    </dgm:pt>
    <dgm:pt modelId="{959596FF-BCF6-441A-9E7F-E3B93EF378E7}" type="pres">
      <dgm:prSet presAssocID="{C563ACD7-F5CD-4336-92A3-69402A20935F}" presName="sibTrans" presStyleLbl="sibTrans2D1" presStyleIdx="0" presStyleCnt="0"/>
      <dgm:spPr/>
    </dgm:pt>
    <dgm:pt modelId="{927B537F-F37B-4F5B-AD8F-88D1B0B5E91F}" type="pres">
      <dgm:prSet presAssocID="{B9F058E2-C4BD-44CE-99A3-C4F59ADF110B}" presName="compNode" presStyleCnt="0"/>
      <dgm:spPr/>
    </dgm:pt>
    <dgm:pt modelId="{BE68EE85-C925-46F0-B50E-D73621786EEC}" type="pres">
      <dgm:prSet presAssocID="{B9F058E2-C4BD-44CE-99A3-C4F59ADF110B}" presName="iconBgRect" presStyleLbl="bgShp" presStyleIdx="3" presStyleCnt="6"/>
      <dgm:spPr/>
    </dgm:pt>
    <dgm:pt modelId="{4DACE2D8-2010-4C16-ADC5-933E15962E98}" type="pres">
      <dgm:prSet presAssocID="{B9F058E2-C4BD-44CE-99A3-C4F59ADF110B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ice"/>
        </a:ext>
      </dgm:extLst>
    </dgm:pt>
    <dgm:pt modelId="{02D94265-B120-44E7-B3D0-6C0BFD6A543A}" type="pres">
      <dgm:prSet presAssocID="{B9F058E2-C4BD-44CE-99A3-C4F59ADF110B}" presName="spaceRect" presStyleCnt="0"/>
      <dgm:spPr/>
    </dgm:pt>
    <dgm:pt modelId="{4ED37525-EEE4-4F4A-B9FF-254B3BFA91AB}" type="pres">
      <dgm:prSet presAssocID="{B9F058E2-C4BD-44CE-99A3-C4F59ADF110B}" presName="textRect" presStyleLbl="revTx" presStyleIdx="3" presStyleCnt="6">
        <dgm:presLayoutVars>
          <dgm:chMax val="1"/>
          <dgm:chPref val="1"/>
        </dgm:presLayoutVars>
      </dgm:prSet>
      <dgm:spPr/>
    </dgm:pt>
    <dgm:pt modelId="{00F6452E-0CD7-4364-945A-7633AF1B4C73}" type="pres">
      <dgm:prSet presAssocID="{2E91F2D2-0BC4-4A38-8364-EC591BDC5DA0}" presName="sibTrans" presStyleLbl="sibTrans2D1" presStyleIdx="0" presStyleCnt="0"/>
      <dgm:spPr/>
    </dgm:pt>
    <dgm:pt modelId="{9CED26E1-0419-4287-9459-A11C032EBB0E}" type="pres">
      <dgm:prSet presAssocID="{BBA417E6-3DB0-42FC-90D1-948930B993E3}" presName="compNode" presStyleCnt="0"/>
      <dgm:spPr/>
    </dgm:pt>
    <dgm:pt modelId="{DE40D07D-7D02-40A9-939F-00801F165FB9}" type="pres">
      <dgm:prSet presAssocID="{BBA417E6-3DB0-42FC-90D1-948930B993E3}" presName="iconBgRect" presStyleLbl="bgShp" presStyleIdx="4" presStyleCnt="6"/>
      <dgm:spPr/>
    </dgm:pt>
    <dgm:pt modelId="{18288F05-4D31-4C05-B87E-2A4B9F0FB9E8}" type="pres">
      <dgm:prSet presAssocID="{BBA417E6-3DB0-42FC-90D1-948930B993E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cam"/>
        </a:ext>
      </dgm:extLst>
    </dgm:pt>
    <dgm:pt modelId="{32CBD84D-AF94-44B2-A50B-98CE9A5F3B1B}" type="pres">
      <dgm:prSet presAssocID="{BBA417E6-3DB0-42FC-90D1-948930B993E3}" presName="spaceRect" presStyleCnt="0"/>
      <dgm:spPr/>
    </dgm:pt>
    <dgm:pt modelId="{9D7E3D81-3D97-4B29-846D-5BD9DEECA206}" type="pres">
      <dgm:prSet presAssocID="{BBA417E6-3DB0-42FC-90D1-948930B993E3}" presName="textRect" presStyleLbl="revTx" presStyleIdx="4" presStyleCnt="6">
        <dgm:presLayoutVars>
          <dgm:chMax val="1"/>
          <dgm:chPref val="1"/>
        </dgm:presLayoutVars>
      </dgm:prSet>
      <dgm:spPr/>
    </dgm:pt>
    <dgm:pt modelId="{D2514A39-11A4-4F6C-8AB4-6C413FCE1F9C}" type="pres">
      <dgm:prSet presAssocID="{80414592-1F79-4029-8DC4-8E4DAC07001D}" presName="sibTrans" presStyleLbl="sibTrans2D1" presStyleIdx="0" presStyleCnt="0"/>
      <dgm:spPr/>
    </dgm:pt>
    <dgm:pt modelId="{A623CDAC-9B80-4BA5-823B-0A783793CF1C}" type="pres">
      <dgm:prSet presAssocID="{CE961430-5498-48AB-AC56-61A3B0ACC89D}" presName="compNode" presStyleCnt="0"/>
      <dgm:spPr/>
    </dgm:pt>
    <dgm:pt modelId="{A77B71AD-4FF1-4F21-952F-37EDF4D6960E}" type="pres">
      <dgm:prSet presAssocID="{CE961430-5498-48AB-AC56-61A3B0ACC89D}" presName="iconBgRect" presStyleLbl="bgShp" presStyleIdx="5" presStyleCnt="6"/>
      <dgm:spPr/>
    </dgm:pt>
    <dgm:pt modelId="{641E8D48-6303-4BC8-8634-1782FE5E0EB9}" type="pres">
      <dgm:prSet presAssocID="{CE961430-5498-48AB-AC56-61A3B0ACC89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B716B72-8027-4170-8546-BC822C28EB3B}" type="pres">
      <dgm:prSet presAssocID="{CE961430-5498-48AB-AC56-61A3B0ACC89D}" presName="spaceRect" presStyleCnt="0"/>
      <dgm:spPr/>
    </dgm:pt>
    <dgm:pt modelId="{52D2D33E-0E00-4BA6-A5B1-3776D5A13DF8}" type="pres">
      <dgm:prSet presAssocID="{CE961430-5498-48AB-AC56-61A3B0ACC89D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41C6C15-61B2-47E2-A025-A7292BF29AA0}" type="presOf" srcId="{2E91F2D2-0BC4-4A38-8364-EC591BDC5DA0}" destId="{00F6452E-0CD7-4364-945A-7633AF1B4C73}" srcOrd="0" destOrd="0" presId="urn:microsoft.com/office/officeart/2018/2/layout/IconCircleList"/>
    <dgm:cxn modelId="{D9C39227-2B52-43EE-B76B-095473D03853}" srcId="{8DF5CEC4-407E-427B-80AA-74E6BBA8184A}" destId="{CE961430-5498-48AB-AC56-61A3B0ACC89D}" srcOrd="5" destOrd="0" parTransId="{52A6FF2C-B2F8-46EA-BA63-5DB7803CC385}" sibTransId="{FD121D72-1C22-4FEF-8421-CD512BDC6D44}"/>
    <dgm:cxn modelId="{27F22F44-FEE3-4316-A428-730ED8B80EFF}" type="presOf" srcId="{69D2DD22-2BF4-4349-97D4-80DCBBA91376}" destId="{1FA95D7F-00AB-4706-8DDE-F20C51035710}" srcOrd="0" destOrd="0" presId="urn:microsoft.com/office/officeart/2018/2/layout/IconCircleList"/>
    <dgm:cxn modelId="{97CEC954-EB4C-4537-99EA-80AD125123AF}" type="presOf" srcId="{B9F058E2-C4BD-44CE-99A3-C4F59ADF110B}" destId="{4ED37525-EEE4-4F4A-B9FF-254B3BFA91AB}" srcOrd="0" destOrd="0" presId="urn:microsoft.com/office/officeart/2018/2/layout/IconCircleList"/>
    <dgm:cxn modelId="{833DD954-FA85-4506-AE1E-8D6A08E1FB80}" srcId="{8DF5CEC4-407E-427B-80AA-74E6BBA8184A}" destId="{55B7B81C-9925-4182-9F7A-AFEF2353AD31}" srcOrd="0" destOrd="0" parTransId="{B138D25E-FCC6-43F1-B08C-A20DB38B8896}" sibTransId="{8F46CBA8-4708-4258-AB4A-AB09EBD99600}"/>
    <dgm:cxn modelId="{401CC46F-C008-4D82-BA63-DA042DEDDB44}" srcId="{8DF5CEC4-407E-427B-80AA-74E6BBA8184A}" destId="{69D2DD22-2BF4-4349-97D4-80DCBBA91376}" srcOrd="1" destOrd="0" parTransId="{430F12C9-8092-4B78-B3FE-66AB16B8219F}" sibTransId="{8C5A1845-8949-42AC-B102-31A0F39C4B05}"/>
    <dgm:cxn modelId="{E9341184-568B-4803-86C7-9ADAA1FB6D90}" srcId="{8DF5CEC4-407E-427B-80AA-74E6BBA8184A}" destId="{72E5A755-E96B-4346-BD64-FEE41E7D0506}" srcOrd="2" destOrd="0" parTransId="{2845507B-1EB9-4150-A694-BDBC78211A00}" sibTransId="{C563ACD7-F5CD-4336-92A3-69402A20935F}"/>
    <dgm:cxn modelId="{31BBCB85-F544-4166-855C-4BFCEA84DFEA}" type="presOf" srcId="{8C5A1845-8949-42AC-B102-31A0F39C4B05}" destId="{C56B3CCB-16E7-462D-BD36-DC1287603F95}" srcOrd="0" destOrd="0" presId="urn:microsoft.com/office/officeart/2018/2/layout/IconCircleList"/>
    <dgm:cxn modelId="{831A1F90-F68A-45E0-A99B-859D3A0FF53B}" type="presOf" srcId="{80414592-1F79-4029-8DC4-8E4DAC07001D}" destId="{D2514A39-11A4-4F6C-8AB4-6C413FCE1F9C}" srcOrd="0" destOrd="0" presId="urn:microsoft.com/office/officeart/2018/2/layout/IconCircleList"/>
    <dgm:cxn modelId="{4CAE9FB7-CFA1-4F93-AFD0-F5F83C2E308A}" srcId="{8DF5CEC4-407E-427B-80AA-74E6BBA8184A}" destId="{B9F058E2-C4BD-44CE-99A3-C4F59ADF110B}" srcOrd="3" destOrd="0" parTransId="{14C23743-A7EA-4D87-8EB8-0E29D6985074}" sibTransId="{2E91F2D2-0BC4-4A38-8364-EC591BDC5DA0}"/>
    <dgm:cxn modelId="{0DA436C5-4750-4082-B724-BE99A96069FF}" type="presOf" srcId="{8DF5CEC4-407E-427B-80AA-74E6BBA8184A}" destId="{E0F1E875-0696-4E3B-A597-49A2F467A464}" srcOrd="0" destOrd="0" presId="urn:microsoft.com/office/officeart/2018/2/layout/IconCircleList"/>
    <dgm:cxn modelId="{45F023D6-5ABF-474F-8A7E-715A24B0DA78}" type="presOf" srcId="{55B7B81C-9925-4182-9F7A-AFEF2353AD31}" destId="{6BDD86FA-ECDB-43A0-9526-34A7E9502712}" srcOrd="0" destOrd="0" presId="urn:microsoft.com/office/officeart/2018/2/layout/IconCircleList"/>
    <dgm:cxn modelId="{BD68C4D9-1AD4-4A21-A87D-BA764579B5BE}" srcId="{8DF5CEC4-407E-427B-80AA-74E6BBA8184A}" destId="{BBA417E6-3DB0-42FC-90D1-948930B993E3}" srcOrd="4" destOrd="0" parTransId="{A727C603-6EA0-4B8F-9B5B-301B5F26421D}" sibTransId="{80414592-1F79-4029-8DC4-8E4DAC07001D}"/>
    <dgm:cxn modelId="{B5BF82EA-D246-45E0-8AA5-7BB541A182E8}" type="presOf" srcId="{8F46CBA8-4708-4258-AB4A-AB09EBD99600}" destId="{BCDF81D1-0896-436B-B2B7-2AD96EAAA53C}" srcOrd="0" destOrd="0" presId="urn:microsoft.com/office/officeart/2018/2/layout/IconCircleList"/>
    <dgm:cxn modelId="{A90C12ED-7A53-4EB1-BC02-D48BF00ECF3D}" type="presOf" srcId="{72E5A755-E96B-4346-BD64-FEE41E7D0506}" destId="{3866916F-82BA-4050-88DF-D67E92E83D72}" srcOrd="0" destOrd="0" presId="urn:microsoft.com/office/officeart/2018/2/layout/IconCircleList"/>
    <dgm:cxn modelId="{021079F0-AA8C-41DD-BF99-AF3923FE571D}" type="presOf" srcId="{BBA417E6-3DB0-42FC-90D1-948930B993E3}" destId="{9D7E3D81-3D97-4B29-846D-5BD9DEECA206}" srcOrd="0" destOrd="0" presId="urn:microsoft.com/office/officeart/2018/2/layout/IconCircleList"/>
    <dgm:cxn modelId="{58B32EFA-D5ED-4597-B2B0-51AE270672B0}" type="presOf" srcId="{C563ACD7-F5CD-4336-92A3-69402A20935F}" destId="{959596FF-BCF6-441A-9E7F-E3B93EF378E7}" srcOrd="0" destOrd="0" presId="urn:microsoft.com/office/officeart/2018/2/layout/IconCircleList"/>
    <dgm:cxn modelId="{0DE7B2FB-B290-4559-88F4-7C4A31E73415}" type="presOf" srcId="{CE961430-5498-48AB-AC56-61A3B0ACC89D}" destId="{52D2D33E-0E00-4BA6-A5B1-3776D5A13DF8}" srcOrd="0" destOrd="0" presId="urn:microsoft.com/office/officeart/2018/2/layout/IconCircleList"/>
    <dgm:cxn modelId="{6E95851D-0A85-4AB9-9773-B7393A51FB65}" type="presParOf" srcId="{E0F1E875-0696-4E3B-A597-49A2F467A464}" destId="{8CE62F78-21C2-4E9A-9FBA-91E86BCC32CE}" srcOrd="0" destOrd="0" presId="urn:microsoft.com/office/officeart/2018/2/layout/IconCircleList"/>
    <dgm:cxn modelId="{1563520E-78CF-4894-8995-5FD499F534E0}" type="presParOf" srcId="{8CE62F78-21C2-4E9A-9FBA-91E86BCC32CE}" destId="{036EBC39-BEFC-4CFA-B238-4BBB0AD31E0A}" srcOrd="0" destOrd="0" presId="urn:microsoft.com/office/officeart/2018/2/layout/IconCircleList"/>
    <dgm:cxn modelId="{6206DCE0-B4DB-4F13-9635-7E681A62E3C7}" type="presParOf" srcId="{036EBC39-BEFC-4CFA-B238-4BBB0AD31E0A}" destId="{CA10BED0-4FC0-43AD-BC7F-09FCE4325A4C}" srcOrd="0" destOrd="0" presId="urn:microsoft.com/office/officeart/2018/2/layout/IconCircleList"/>
    <dgm:cxn modelId="{E4ABC53B-2740-4318-AF5F-FECAFB435BF8}" type="presParOf" srcId="{036EBC39-BEFC-4CFA-B238-4BBB0AD31E0A}" destId="{94D55655-6095-4A45-9F7C-628F36A4A2FF}" srcOrd="1" destOrd="0" presId="urn:microsoft.com/office/officeart/2018/2/layout/IconCircleList"/>
    <dgm:cxn modelId="{DC1E76ED-FE18-4C2B-8510-30E1524C219C}" type="presParOf" srcId="{036EBC39-BEFC-4CFA-B238-4BBB0AD31E0A}" destId="{690BF6CE-A657-470B-AB4C-5A77C60A230A}" srcOrd="2" destOrd="0" presId="urn:microsoft.com/office/officeart/2018/2/layout/IconCircleList"/>
    <dgm:cxn modelId="{9AEF8556-7B40-4875-B610-3B26BADB57F3}" type="presParOf" srcId="{036EBC39-BEFC-4CFA-B238-4BBB0AD31E0A}" destId="{6BDD86FA-ECDB-43A0-9526-34A7E9502712}" srcOrd="3" destOrd="0" presId="urn:microsoft.com/office/officeart/2018/2/layout/IconCircleList"/>
    <dgm:cxn modelId="{F4B99C6F-C54D-4D43-983C-2FA27B605858}" type="presParOf" srcId="{8CE62F78-21C2-4E9A-9FBA-91E86BCC32CE}" destId="{BCDF81D1-0896-436B-B2B7-2AD96EAAA53C}" srcOrd="1" destOrd="0" presId="urn:microsoft.com/office/officeart/2018/2/layout/IconCircleList"/>
    <dgm:cxn modelId="{6F384E7B-6BC2-4D6D-ABA0-7127C5321749}" type="presParOf" srcId="{8CE62F78-21C2-4E9A-9FBA-91E86BCC32CE}" destId="{D3D57019-F630-4240-B7D2-A949A179007B}" srcOrd="2" destOrd="0" presId="urn:microsoft.com/office/officeart/2018/2/layout/IconCircleList"/>
    <dgm:cxn modelId="{B6627976-CC49-4BA1-81E6-4B685B02D399}" type="presParOf" srcId="{D3D57019-F630-4240-B7D2-A949A179007B}" destId="{27D78345-22EC-4D01-B01C-5CA677EE4F5B}" srcOrd="0" destOrd="0" presId="urn:microsoft.com/office/officeart/2018/2/layout/IconCircleList"/>
    <dgm:cxn modelId="{13F4D0B6-5E51-40F1-A7F2-28304B26F97F}" type="presParOf" srcId="{D3D57019-F630-4240-B7D2-A949A179007B}" destId="{FF00121A-942A-4204-9A1D-1A84AFBD48F6}" srcOrd="1" destOrd="0" presId="urn:microsoft.com/office/officeart/2018/2/layout/IconCircleList"/>
    <dgm:cxn modelId="{BD57E69C-7113-4677-BDE1-B9EE0D65862D}" type="presParOf" srcId="{D3D57019-F630-4240-B7D2-A949A179007B}" destId="{900ED60F-EA33-47E6-88B6-C74B4F35B10D}" srcOrd="2" destOrd="0" presId="urn:microsoft.com/office/officeart/2018/2/layout/IconCircleList"/>
    <dgm:cxn modelId="{C5D66D1C-BFFC-46D2-A1AD-331A1AE46E5B}" type="presParOf" srcId="{D3D57019-F630-4240-B7D2-A949A179007B}" destId="{1FA95D7F-00AB-4706-8DDE-F20C51035710}" srcOrd="3" destOrd="0" presId="urn:microsoft.com/office/officeart/2018/2/layout/IconCircleList"/>
    <dgm:cxn modelId="{62657B01-F1D0-4E28-B1A9-C994D94EB912}" type="presParOf" srcId="{8CE62F78-21C2-4E9A-9FBA-91E86BCC32CE}" destId="{C56B3CCB-16E7-462D-BD36-DC1287603F95}" srcOrd="3" destOrd="0" presId="urn:microsoft.com/office/officeart/2018/2/layout/IconCircleList"/>
    <dgm:cxn modelId="{4154D7EB-14C4-4F92-BA34-435A652C5054}" type="presParOf" srcId="{8CE62F78-21C2-4E9A-9FBA-91E86BCC32CE}" destId="{8D35BA14-B1C6-462A-ABC2-8FE8A32072CC}" srcOrd="4" destOrd="0" presId="urn:microsoft.com/office/officeart/2018/2/layout/IconCircleList"/>
    <dgm:cxn modelId="{B4832D03-020E-48D6-94CD-9971AA0E2368}" type="presParOf" srcId="{8D35BA14-B1C6-462A-ABC2-8FE8A32072CC}" destId="{7EC1735F-EC60-4027-85E7-0BE1D80092F3}" srcOrd="0" destOrd="0" presId="urn:microsoft.com/office/officeart/2018/2/layout/IconCircleList"/>
    <dgm:cxn modelId="{4F70161F-61B0-4B82-BAEE-655E9BD02F25}" type="presParOf" srcId="{8D35BA14-B1C6-462A-ABC2-8FE8A32072CC}" destId="{140B12FC-673A-4624-A6C7-8B5BB9455E97}" srcOrd="1" destOrd="0" presId="urn:microsoft.com/office/officeart/2018/2/layout/IconCircleList"/>
    <dgm:cxn modelId="{01FFB0B7-481D-432F-8028-1DE2CD941A95}" type="presParOf" srcId="{8D35BA14-B1C6-462A-ABC2-8FE8A32072CC}" destId="{6684F2D9-F2CE-4EC5-BC87-C5510A8CC5B4}" srcOrd="2" destOrd="0" presId="urn:microsoft.com/office/officeart/2018/2/layout/IconCircleList"/>
    <dgm:cxn modelId="{95290C3E-40C5-4745-8E30-5A7BBC9AAB9C}" type="presParOf" srcId="{8D35BA14-B1C6-462A-ABC2-8FE8A32072CC}" destId="{3866916F-82BA-4050-88DF-D67E92E83D72}" srcOrd="3" destOrd="0" presId="urn:microsoft.com/office/officeart/2018/2/layout/IconCircleList"/>
    <dgm:cxn modelId="{A3540F40-AD07-4ECA-9A9B-5F084C2BDFBE}" type="presParOf" srcId="{8CE62F78-21C2-4E9A-9FBA-91E86BCC32CE}" destId="{959596FF-BCF6-441A-9E7F-E3B93EF378E7}" srcOrd="5" destOrd="0" presId="urn:microsoft.com/office/officeart/2018/2/layout/IconCircleList"/>
    <dgm:cxn modelId="{AA62769B-3C05-440E-9BD9-E4B3DBE684FB}" type="presParOf" srcId="{8CE62F78-21C2-4E9A-9FBA-91E86BCC32CE}" destId="{927B537F-F37B-4F5B-AD8F-88D1B0B5E91F}" srcOrd="6" destOrd="0" presId="urn:microsoft.com/office/officeart/2018/2/layout/IconCircleList"/>
    <dgm:cxn modelId="{0B75FBEC-2C12-47BC-B6CF-A63D38E2C885}" type="presParOf" srcId="{927B537F-F37B-4F5B-AD8F-88D1B0B5E91F}" destId="{BE68EE85-C925-46F0-B50E-D73621786EEC}" srcOrd="0" destOrd="0" presId="urn:microsoft.com/office/officeart/2018/2/layout/IconCircleList"/>
    <dgm:cxn modelId="{3A3C7297-C874-4EFD-8001-FED97A544A77}" type="presParOf" srcId="{927B537F-F37B-4F5B-AD8F-88D1B0B5E91F}" destId="{4DACE2D8-2010-4C16-ADC5-933E15962E98}" srcOrd="1" destOrd="0" presId="urn:microsoft.com/office/officeart/2018/2/layout/IconCircleList"/>
    <dgm:cxn modelId="{E6F33A10-B9DF-45CA-9BC3-FC6A032D0CCF}" type="presParOf" srcId="{927B537F-F37B-4F5B-AD8F-88D1B0B5E91F}" destId="{02D94265-B120-44E7-B3D0-6C0BFD6A543A}" srcOrd="2" destOrd="0" presId="urn:microsoft.com/office/officeart/2018/2/layout/IconCircleList"/>
    <dgm:cxn modelId="{FA1BC45D-9440-479C-8C88-F891CCCB689A}" type="presParOf" srcId="{927B537F-F37B-4F5B-AD8F-88D1B0B5E91F}" destId="{4ED37525-EEE4-4F4A-B9FF-254B3BFA91AB}" srcOrd="3" destOrd="0" presId="urn:microsoft.com/office/officeart/2018/2/layout/IconCircleList"/>
    <dgm:cxn modelId="{07331CC3-908C-4CC6-9E31-ACB6C56820C7}" type="presParOf" srcId="{8CE62F78-21C2-4E9A-9FBA-91E86BCC32CE}" destId="{00F6452E-0CD7-4364-945A-7633AF1B4C73}" srcOrd="7" destOrd="0" presId="urn:microsoft.com/office/officeart/2018/2/layout/IconCircleList"/>
    <dgm:cxn modelId="{2005CE46-03E4-4E53-90FB-6E57001CFC95}" type="presParOf" srcId="{8CE62F78-21C2-4E9A-9FBA-91E86BCC32CE}" destId="{9CED26E1-0419-4287-9459-A11C032EBB0E}" srcOrd="8" destOrd="0" presId="urn:microsoft.com/office/officeart/2018/2/layout/IconCircleList"/>
    <dgm:cxn modelId="{8BECE249-40D4-4AD9-94A8-4AB14621807C}" type="presParOf" srcId="{9CED26E1-0419-4287-9459-A11C032EBB0E}" destId="{DE40D07D-7D02-40A9-939F-00801F165FB9}" srcOrd="0" destOrd="0" presId="urn:microsoft.com/office/officeart/2018/2/layout/IconCircleList"/>
    <dgm:cxn modelId="{FFA9B3B7-EFE1-49B3-BEBB-31715696AB0C}" type="presParOf" srcId="{9CED26E1-0419-4287-9459-A11C032EBB0E}" destId="{18288F05-4D31-4C05-B87E-2A4B9F0FB9E8}" srcOrd="1" destOrd="0" presId="urn:microsoft.com/office/officeart/2018/2/layout/IconCircleList"/>
    <dgm:cxn modelId="{2A53B576-2E95-495E-8002-878DC109B53D}" type="presParOf" srcId="{9CED26E1-0419-4287-9459-A11C032EBB0E}" destId="{32CBD84D-AF94-44B2-A50B-98CE9A5F3B1B}" srcOrd="2" destOrd="0" presId="urn:microsoft.com/office/officeart/2018/2/layout/IconCircleList"/>
    <dgm:cxn modelId="{BC9F737B-0DE3-468D-BC3E-14E65A41E183}" type="presParOf" srcId="{9CED26E1-0419-4287-9459-A11C032EBB0E}" destId="{9D7E3D81-3D97-4B29-846D-5BD9DEECA206}" srcOrd="3" destOrd="0" presId="urn:microsoft.com/office/officeart/2018/2/layout/IconCircleList"/>
    <dgm:cxn modelId="{C3814924-35E8-4D9D-9343-0E47EFDEA3E7}" type="presParOf" srcId="{8CE62F78-21C2-4E9A-9FBA-91E86BCC32CE}" destId="{D2514A39-11A4-4F6C-8AB4-6C413FCE1F9C}" srcOrd="9" destOrd="0" presId="urn:microsoft.com/office/officeart/2018/2/layout/IconCircleList"/>
    <dgm:cxn modelId="{DE5742F6-56D3-443F-AD07-8AD83F3903A7}" type="presParOf" srcId="{8CE62F78-21C2-4E9A-9FBA-91E86BCC32CE}" destId="{A623CDAC-9B80-4BA5-823B-0A783793CF1C}" srcOrd="10" destOrd="0" presId="urn:microsoft.com/office/officeart/2018/2/layout/IconCircleList"/>
    <dgm:cxn modelId="{9C147F2A-56BD-4061-88A6-E3B730183A05}" type="presParOf" srcId="{A623CDAC-9B80-4BA5-823B-0A783793CF1C}" destId="{A77B71AD-4FF1-4F21-952F-37EDF4D6960E}" srcOrd="0" destOrd="0" presId="urn:microsoft.com/office/officeart/2018/2/layout/IconCircleList"/>
    <dgm:cxn modelId="{8E76CBF3-2E67-4243-9B8E-F2D6F9AADB16}" type="presParOf" srcId="{A623CDAC-9B80-4BA5-823B-0A783793CF1C}" destId="{641E8D48-6303-4BC8-8634-1782FE5E0EB9}" srcOrd="1" destOrd="0" presId="urn:microsoft.com/office/officeart/2018/2/layout/IconCircleList"/>
    <dgm:cxn modelId="{0955EE8A-0A80-4CD0-AD09-CA3958378DDF}" type="presParOf" srcId="{A623CDAC-9B80-4BA5-823B-0A783793CF1C}" destId="{1B716B72-8027-4170-8546-BC822C28EB3B}" srcOrd="2" destOrd="0" presId="urn:microsoft.com/office/officeart/2018/2/layout/IconCircleList"/>
    <dgm:cxn modelId="{1174AC19-4712-4886-8A95-B2E2D3FE4019}" type="presParOf" srcId="{A623CDAC-9B80-4BA5-823B-0A783793CF1C}" destId="{52D2D33E-0E00-4BA6-A5B1-3776D5A13DF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3E3EB-FE4B-4F51-B8F3-32C883D65FC6}">
      <dsp:nvSpPr>
        <dsp:cNvPr id="0" name=""/>
        <dsp:cNvSpPr/>
      </dsp:nvSpPr>
      <dsp:spPr>
        <a:xfrm>
          <a:off x="0" y="0"/>
          <a:ext cx="63679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A3F52-7389-410B-B93C-34863816C7E6}">
      <dsp:nvSpPr>
        <dsp:cNvPr id="0" name=""/>
        <dsp:cNvSpPr/>
      </dsp:nvSpPr>
      <dsp:spPr>
        <a:xfrm>
          <a:off x="0" y="0"/>
          <a:ext cx="6367912" cy="1601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Planned</a:t>
          </a:r>
        </a:p>
      </dsp:txBody>
      <dsp:txXfrm>
        <a:off x="0" y="0"/>
        <a:ext cx="6367912" cy="1601403"/>
      </dsp:txXfrm>
    </dsp:sp>
    <dsp:sp modelId="{02CB7333-C527-4BE3-9E68-98FDEFE2C095}">
      <dsp:nvSpPr>
        <dsp:cNvPr id="0" name=""/>
        <dsp:cNvSpPr/>
      </dsp:nvSpPr>
      <dsp:spPr>
        <a:xfrm>
          <a:off x="0" y="1601403"/>
          <a:ext cx="63679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FA91F-1576-4338-947A-6A29A9D71E15}">
      <dsp:nvSpPr>
        <dsp:cNvPr id="0" name=""/>
        <dsp:cNvSpPr/>
      </dsp:nvSpPr>
      <dsp:spPr>
        <a:xfrm>
          <a:off x="0" y="1601403"/>
          <a:ext cx="6367912" cy="1601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Predictable</a:t>
          </a:r>
        </a:p>
      </dsp:txBody>
      <dsp:txXfrm>
        <a:off x="0" y="1601403"/>
        <a:ext cx="6367912" cy="1601403"/>
      </dsp:txXfrm>
    </dsp:sp>
    <dsp:sp modelId="{B6526940-6553-47ED-AFDA-945B7AB671D7}">
      <dsp:nvSpPr>
        <dsp:cNvPr id="0" name=""/>
        <dsp:cNvSpPr/>
      </dsp:nvSpPr>
      <dsp:spPr>
        <a:xfrm>
          <a:off x="0" y="3202806"/>
          <a:ext cx="63679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033D3-8763-4E05-9B8A-9A1DC0941937}">
      <dsp:nvSpPr>
        <dsp:cNvPr id="0" name=""/>
        <dsp:cNvSpPr/>
      </dsp:nvSpPr>
      <dsp:spPr>
        <a:xfrm>
          <a:off x="0" y="3202806"/>
          <a:ext cx="6367912" cy="1601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Perpetual </a:t>
          </a:r>
        </a:p>
      </dsp:txBody>
      <dsp:txXfrm>
        <a:off x="0" y="3202806"/>
        <a:ext cx="6367912" cy="1601403"/>
      </dsp:txXfrm>
    </dsp:sp>
    <dsp:sp modelId="{66A7B6C0-BBFE-4996-A7B6-2311D2D12378}">
      <dsp:nvSpPr>
        <dsp:cNvPr id="0" name=""/>
        <dsp:cNvSpPr/>
      </dsp:nvSpPr>
      <dsp:spPr>
        <a:xfrm>
          <a:off x="0" y="4804209"/>
          <a:ext cx="63679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B6D6F-DA6C-4308-9C05-1DCEE68588F6}">
      <dsp:nvSpPr>
        <dsp:cNvPr id="0" name=""/>
        <dsp:cNvSpPr/>
      </dsp:nvSpPr>
      <dsp:spPr>
        <a:xfrm>
          <a:off x="0" y="4804209"/>
          <a:ext cx="6367912" cy="1601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Punctual</a:t>
          </a:r>
        </a:p>
      </dsp:txBody>
      <dsp:txXfrm>
        <a:off x="0" y="4804209"/>
        <a:ext cx="6367912" cy="1601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57B3A-36D7-44A8-ABCF-586F4B8E92AC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2">
                  <a:lumMod val="50000"/>
                </a:schemeClr>
              </a:solidFill>
            </a:rPr>
            <a:t>Setup grade-center from the start</a:t>
          </a:r>
        </a:p>
      </dsp:txBody>
      <dsp:txXfrm>
        <a:off x="0" y="36934"/>
        <a:ext cx="3037581" cy="1822549"/>
      </dsp:txXfrm>
    </dsp:sp>
    <dsp:sp modelId="{5997E44B-F187-4BD2-B6E2-DF64E87E939C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2">
                  <a:lumMod val="50000"/>
                </a:schemeClr>
              </a:solidFill>
            </a:rPr>
            <a:t>Return grades in a “reasonable” amount of time </a:t>
          </a:r>
        </a:p>
      </dsp:txBody>
      <dsp:txXfrm>
        <a:off x="3341340" y="36934"/>
        <a:ext cx="3037581" cy="1822549"/>
      </dsp:txXfrm>
    </dsp:sp>
    <dsp:sp modelId="{783870FC-DBA3-4A2B-84FD-D4B081DA71DC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2">
                  <a:lumMod val="50000"/>
                </a:schemeClr>
              </a:solidFill>
            </a:rPr>
            <a:t>Utilize commenting features when grading assignments</a:t>
          </a:r>
        </a:p>
      </dsp:txBody>
      <dsp:txXfrm>
        <a:off x="6682680" y="36934"/>
        <a:ext cx="3037581" cy="1822549"/>
      </dsp:txXfrm>
    </dsp:sp>
    <dsp:sp modelId="{7BD8A491-F7D6-4FB5-B471-7EB721874985}">
      <dsp:nvSpPr>
        <dsp:cNvPr id="0" name=""/>
        <dsp:cNvSpPr/>
      </dsp:nvSpPr>
      <dsp:spPr>
        <a:xfrm>
          <a:off x="0" y="2163241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2">
                  <a:lumMod val="50000"/>
                </a:schemeClr>
              </a:solidFill>
            </a:rPr>
            <a:t>Using </a:t>
          </a:r>
          <a:r>
            <a:rPr lang="en-US" sz="2900" kern="1200" dirty="0" err="1">
              <a:solidFill>
                <a:schemeClr val="bg2">
                  <a:lumMod val="50000"/>
                </a:schemeClr>
              </a:solidFill>
            </a:rPr>
            <a:t>Knowmia</a:t>
          </a:r>
          <a:r>
            <a:rPr lang="en-US" sz="2900" kern="1200" dirty="0">
              <a:solidFill>
                <a:schemeClr val="bg2">
                  <a:lumMod val="50000"/>
                </a:schemeClr>
              </a:solidFill>
            </a:rPr>
            <a:t> to record narrated feedback on assignments</a:t>
          </a:r>
        </a:p>
      </dsp:txBody>
      <dsp:txXfrm>
        <a:off x="0" y="2163241"/>
        <a:ext cx="3037581" cy="1822549"/>
      </dsp:txXfrm>
    </dsp:sp>
    <dsp:sp modelId="{964EF7FB-90D1-4AA4-B094-B6CED27A3F30}">
      <dsp:nvSpPr>
        <dsp:cNvPr id="0" name=""/>
        <dsp:cNvSpPr/>
      </dsp:nvSpPr>
      <dsp:spPr>
        <a:xfrm>
          <a:off x="3341340" y="2163241"/>
          <a:ext cx="3037581" cy="18225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2">
                  <a:lumMod val="50000"/>
                </a:schemeClr>
              </a:solidFill>
            </a:rPr>
            <a:t>Schedule group feedback sessions</a:t>
          </a:r>
        </a:p>
      </dsp:txBody>
      <dsp:txXfrm>
        <a:off x="3341340" y="2163241"/>
        <a:ext cx="3037581" cy="1822549"/>
      </dsp:txXfrm>
    </dsp:sp>
    <dsp:sp modelId="{09AE7A7A-516B-4C71-AF80-58BB08FF2B84}">
      <dsp:nvSpPr>
        <dsp:cNvPr id="0" name=""/>
        <dsp:cNvSpPr/>
      </dsp:nvSpPr>
      <dsp:spPr>
        <a:xfrm>
          <a:off x="6682680" y="2163241"/>
          <a:ext cx="3037581" cy="1822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2">
                  <a:lumMod val="50000"/>
                </a:schemeClr>
              </a:solidFill>
            </a:rPr>
            <a:t>Create milestone assignments (either instructor or peer reviewed)</a:t>
          </a:r>
        </a:p>
      </dsp:txBody>
      <dsp:txXfrm>
        <a:off x="6682680" y="2163241"/>
        <a:ext cx="3037581" cy="18225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2D117-EC3A-40AB-BD9E-BC0ECB36E4A2}">
      <dsp:nvSpPr>
        <dsp:cNvPr id="0" name=""/>
        <dsp:cNvSpPr/>
      </dsp:nvSpPr>
      <dsp:spPr>
        <a:xfrm>
          <a:off x="189" y="635907"/>
          <a:ext cx="2292425" cy="2750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0" rIns="22644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2">
                  <a:lumMod val="50000"/>
                </a:schemeClr>
              </a:solidFill>
            </a:rPr>
            <a:t>Have an accessible syllabus</a:t>
          </a:r>
        </a:p>
      </dsp:txBody>
      <dsp:txXfrm>
        <a:off x="189" y="1736271"/>
        <a:ext cx="2292425" cy="1650546"/>
      </dsp:txXfrm>
    </dsp:sp>
    <dsp:sp modelId="{74044BA9-1F26-495C-9BD6-AE6948F3960F}">
      <dsp:nvSpPr>
        <dsp:cNvPr id="0" name=""/>
        <dsp:cNvSpPr/>
      </dsp:nvSpPr>
      <dsp:spPr>
        <a:xfrm>
          <a:off x="189" y="635907"/>
          <a:ext cx="2292425" cy="11003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165100" rIns="226441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>
              <a:solidFill>
                <a:schemeClr val="bg2">
                  <a:lumMod val="50000"/>
                </a:schemeClr>
              </a:solidFill>
            </a:rPr>
            <a:t>01</a:t>
          </a:r>
        </a:p>
      </dsp:txBody>
      <dsp:txXfrm>
        <a:off x="189" y="635907"/>
        <a:ext cx="2292425" cy="1100364"/>
      </dsp:txXfrm>
    </dsp:sp>
    <dsp:sp modelId="{6B2C54A1-8A46-4CC4-AA96-559DE1AA06E1}">
      <dsp:nvSpPr>
        <dsp:cNvPr id="0" name=""/>
        <dsp:cNvSpPr/>
      </dsp:nvSpPr>
      <dsp:spPr>
        <a:xfrm>
          <a:off x="2476008" y="635907"/>
          <a:ext cx="2292425" cy="2750910"/>
        </a:xfrm>
        <a:prstGeom prst="rect">
          <a:avLst/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accent2">
              <a:hueOff val="-2447042"/>
              <a:satOff val="10798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0" rIns="22644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2">
                  <a:lumMod val="50000"/>
                </a:schemeClr>
              </a:solidFill>
            </a:rPr>
            <a:t>Post course announcements at least weekly (use email option)</a:t>
          </a:r>
        </a:p>
      </dsp:txBody>
      <dsp:txXfrm>
        <a:off x="2476008" y="1736271"/>
        <a:ext cx="2292425" cy="1650546"/>
      </dsp:txXfrm>
    </dsp:sp>
    <dsp:sp modelId="{1C0005E1-BA9B-41F0-8846-657CC16F2B57}">
      <dsp:nvSpPr>
        <dsp:cNvPr id="0" name=""/>
        <dsp:cNvSpPr/>
      </dsp:nvSpPr>
      <dsp:spPr>
        <a:xfrm>
          <a:off x="2476008" y="635907"/>
          <a:ext cx="2292425" cy="11003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165100" rIns="226441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>
              <a:solidFill>
                <a:schemeClr val="bg2">
                  <a:lumMod val="50000"/>
                </a:schemeClr>
              </a:solidFill>
            </a:rPr>
            <a:t>02</a:t>
          </a:r>
        </a:p>
      </dsp:txBody>
      <dsp:txXfrm>
        <a:off x="2476008" y="635907"/>
        <a:ext cx="2292425" cy="1100364"/>
      </dsp:txXfrm>
    </dsp:sp>
    <dsp:sp modelId="{0F45C174-888B-4E6F-88A0-4148347B7ADB}">
      <dsp:nvSpPr>
        <dsp:cNvPr id="0" name=""/>
        <dsp:cNvSpPr/>
      </dsp:nvSpPr>
      <dsp:spPr>
        <a:xfrm>
          <a:off x="4951828" y="635907"/>
          <a:ext cx="2292425" cy="2750910"/>
        </a:xfrm>
        <a:prstGeom prst="rect">
          <a:avLst/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accent2">
              <a:hueOff val="-4894083"/>
              <a:satOff val="21595"/>
              <a:lumOff val="-36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0" rIns="22644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2">
                  <a:lumMod val="50000"/>
                </a:schemeClr>
              </a:solidFill>
            </a:rPr>
            <a:t>Be sure your course includes the following: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chemeClr val="bg2">
                  <a:lumMod val="50000"/>
                </a:schemeClr>
              </a:solidFill>
            </a:rPr>
            <a:t>Course Orientation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chemeClr val="bg2">
                  <a:lumMod val="50000"/>
                </a:schemeClr>
              </a:solidFill>
            </a:rPr>
            <a:t>Module 0</a:t>
          </a:r>
        </a:p>
      </dsp:txBody>
      <dsp:txXfrm>
        <a:off x="4951828" y="1736271"/>
        <a:ext cx="2292425" cy="1650546"/>
      </dsp:txXfrm>
    </dsp:sp>
    <dsp:sp modelId="{310A2F85-6EB4-4C98-B94A-DAA06E54F7C6}">
      <dsp:nvSpPr>
        <dsp:cNvPr id="0" name=""/>
        <dsp:cNvSpPr/>
      </dsp:nvSpPr>
      <dsp:spPr>
        <a:xfrm>
          <a:off x="4951828" y="635907"/>
          <a:ext cx="2292425" cy="11003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165100" rIns="226441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>
              <a:solidFill>
                <a:schemeClr val="bg2">
                  <a:lumMod val="50000"/>
                </a:schemeClr>
              </a:solidFill>
            </a:rPr>
            <a:t>03</a:t>
          </a:r>
        </a:p>
      </dsp:txBody>
      <dsp:txXfrm>
        <a:off x="4951828" y="635907"/>
        <a:ext cx="2292425" cy="1100364"/>
      </dsp:txXfrm>
    </dsp:sp>
    <dsp:sp modelId="{BC064E8C-F726-472E-A1D7-775D18DFAB9F}">
      <dsp:nvSpPr>
        <dsp:cNvPr id="0" name=""/>
        <dsp:cNvSpPr/>
      </dsp:nvSpPr>
      <dsp:spPr>
        <a:xfrm>
          <a:off x="7427647" y="635907"/>
          <a:ext cx="2292425" cy="2750910"/>
        </a:xfrm>
        <a:prstGeom prst="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accent2">
              <a:hueOff val="-7341125"/>
              <a:satOff val="32393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0" rIns="22644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2">
                  <a:lumMod val="50000"/>
                </a:schemeClr>
              </a:solidFill>
            </a:rPr>
            <a:t>Create a general Q&amp;A Forum</a:t>
          </a:r>
        </a:p>
      </dsp:txBody>
      <dsp:txXfrm>
        <a:off x="7427647" y="1736271"/>
        <a:ext cx="2292425" cy="1650546"/>
      </dsp:txXfrm>
    </dsp:sp>
    <dsp:sp modelId="{C5797694-5A0C-4BF0-A0CA-E207154167DC}">
      <dsp:nvSpPr>
        <dsp:cNvPr id="0" name=""/>
        <dsp:cNvSpPr/>
      </dsp:nvSpPr>
      <dsp:spPr>
        <a:xfrm>
          <a:off x="7427647" y="635907"/>
          <a:ext cx="2292425" cy="11003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165100" rIns="226441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>
              <a:solidFill>
                <a:schemeClr val="bg2">
                  <a:lumMod val="50000"/>
                </a:schemeClr>
              </a:solidFill>
            </a:rPr>
            <a:t>04</a:t>
          </a:r>
        </a:p>
      </dsp:txBody>
      <dsp:txXfrm>
        <a:off x="7427647" y="635907"/>
        <a:ext cx="2292425" cy="11003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F7D2F-36CB-4183-9DFF-97403A101513}">
      <dsp:nvSpPr>
        <dsp:cNvPr id="0" name=""/>
        <dsp:cNvSpPr/>
      </dsp:nvSpPr>
      <dsp:spPr>
        <a:xfrm>
          <a:off x="77500" y="403107"/>
          <a:ext cx="1266322" cy="12663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217BA-AC8E-44B9-8095-917B08DF4735}">
      <dsp:nvSpPr>
        <dsp:cNvPr id="0" name=""/>
        <dsp:cNvSpPr/>
      </dsp:nvSpPr>
      <dsp:spPr>
        <a:xfrm>
          <a:off x="343428" y="669035"/>
          <a:ext cx="734467" cy="7344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C277A-33FA-4124-B615-92696722E17D}">
      <dsp:nvSpPr>
        <dsp:cNvPr id="0" name=""/>
        <dsp:cNvSpPr/>
      </dsp:nvSpPr>
      <dsp:spPr>
        <a:xfrm>
          <a:off x="1615178" y="403107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Scheduled day(s) and time(s)</a:t>
          </a:r>
        </a:p>
      </dsp:txBody>
      <dsp:txXfrm>
        <a:off x="1615178" y="403107"/>
        <a:ext cx="2984904" cy="1266322"/>
      </dsp:txXfrm>
    </dsp:sp>
    <dsp:sp modelId="{B995553A-3873-4853-ABFC-7A119F5A7E15}">
      <dsp:nvSpPr>
        <dsp:cNvPr id="0" name=""/>
        <dsp:cNvSpPr/>
      </dsp:nvSpPr>
      <dsp:spPr>
        <a:xfrm>
          <a:off x="5120179" y="403107"/>
          <a:ext cx="1266322" cy="12663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57E3A-5038-4E02-A4B1-A9999E14E0AB}">
      <dsp:nvSpPr>
        <dsp:cNvPr id="0" name=""/>
        <dsp:cNvSpPr/>
      </dsp:nvSpPr>
      <dsp:spPr>
        <a:xfrm>
          <a:off x="5386107" y="669035"/>
          <a:ext cx="734467" cy="7344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88155-8EFA-4BF5-A151-34F0F1AFB592}">
      <dsp:nvSpPr>
        <dsp:cNvPr id="0" name=""/>
        <dsp:cNvSpPr/>
      </dsp:nvSpPr>
      <dsp:spPr>
        <a:xfrm>
          <a:off x="6657857" y="403107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2">
                  <a:lumMod val="75000"/>
                </a:schemeClr>
              </a:solidFill>
            </a:rPr>
            <a:t>BUT</a:t>
          </a:r>
          <a:r>
            <a:rPr lang="en-US" sz="2400" kern="1200" dirty="0"/>
            <a:t> flexibility for appointments (if possible)</a:t>
          </a:r>
        </a:p>
      </dsp:txBody>
      <dsp:txXfrm>
        <a:off x="6657857" y="403107"/>
        <a:ext cx="2984904" cy="1266322"/>
      </dsp:txXfrm>
    </dsp:sp>
    <dsp:sp modelId="{CA7BEC03-A01C-4F3B-933C-79B93DE1CEE4}">
      <dsp:nvSpPr>
        <dsp:cNvPr id="0" name=""/>
        <dsp:cNvSpPr/>
      </dsp:nvSpPr>
      <dsp:spPr>
        <a:xfrm>
          <a:off x="77500" y="2353294"/>
          <a:ext cx="1266322" cy="12663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2EA9C-5D19-4717-933F-45EF2F61B5EC}">
      <dsp:nvSpPr>
        <dsp:cNvPr id="0" name=""/>
        <dsp:cNvSpPr/>
      </dsp:nvSpPr>
      <dsp:spPr>
        <a:xfrm>
          <a:off x="343428" y="2619221"/>
          <a:ext cx="734467" cy="7344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1EACC-E304-477E-B720-5B49C04BAEE6}">
      <dsp:nvSpPr>
        <dsp:cNvPr id="0" name=""/>
        <dsp:cNvSpPr/>
      </dsp:nvSpPr>
      <dsp:spPr>
        <a:xfrm>
          <a:off x="1615178" y="2353294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Private vs. group office hours</a:t>
          </a:r>
        </a:p>
      </dsp:txBody>
      <dsp:txXfrm>
        <a:off x="1615178" y="2353294"/>
        <a:ext cx="2984904" cy="1266322"/>
      </dsp:txXfrm>
    </dsp:sp>
    <dsp:sp modelId="{0D6C1040-F682-4994-9198-9FDB3DC40B75}">
      <dsp:nvSpPr>
        <dsp:cNvPr id="0" name=""/>
        <dsp:cNvSpPr/>
      </dsp:nvSpPr>
      <dsp:spPr>
        <a:xfrm>
          <a:off x="5120179" y="2353294"/>
          <a:ext cx="1266322" cy="12663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58C36-680D-4A1F-988D-9D778C7C71A2}">
      <dsp:nvSpPr>
        <dsp:cNvPr id="0" name=""/>
        <dsp:cNvSpPr/>
      </dsp:nvSpPr>
      <dsp:spPr>
        <a:xfrm>
          <a:off x="5386107" y="2619221"/>
          <a:ext cx="734467" cy="7344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4D128-FD2E-48B9-A2DA-47D1CDB779E9}">
      <dsp:nvSpPr>
        <dsp:cNvPr id="0" name=""/>
        <dsp:cNvSpPr/>
      </dsp:nvSpPr>
      <dsp:spPr>
        <a:xfrm>
          <a:off x="6657857" y="2353294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Group feedback sessions (built into course time or optional and recorded alternate time)</a:t>
          </a:r>
        </a:p>
      </dsp:txBody>
      <dsp:txXfrm>
        <a:off x="6657857" y="2353294"/>
        <a:ext cx="2984904" cy="12663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C8CEA-1258-4CAF-8515-1D8F76D648BB}">
      <dsp:nvSpPr>
        <dsp:cNvPr id="0" name=""/>
        <dsp:cNvSpPr/>
      </dsp:nvSpPr>
      <dsp:spPr>
        <a:xfrm>
          <a:off x="989200" y="576470"/>
          <a:ext cx="1749465" cy="16674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808A6-8A73-4F6E-B0BD-06DB5174D67C}">
      <dsp:nvSpPr>
        <dsp:cNvPr id="0" name=""/>
        <dsp:cNvSpPr/>
      </dsp:nvSpPr>
      <dsp:spPr>
        <a:xfrm>
          <a:off x="10667" y="2477122"/>
          <a:ext cx="3706531" cy="60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Instructor Presence </a:t>
          </a:r>
          <a:br>
            <a:rPr lang="en-US" sz="2400" kern="1200" dirty="0"/>
          </a:br>
          <a:r>
            <a:rPr lang="en-US" sz="2400" kern="1200" dirty="0"/>
            <a:t>in </a:t>
          </a:r>
          <a:r>
            <a:rPr lang="en-US" sz="2400" kern="1200" dirty="0">
              <a:solidFill>
                <a:schemeClr val="accent2">
                  <a:lumMod val="75000"/>
                </a:schemeClr>
              </a:solidFill>
            </a:rPr>
            <a:t>ALL </a:t>
          </a:r>
          <a:r>
            <a:rPr lang="en-US" sz="2400" kern="1200" dirty="0"/>
            <a:t>Modules</a:t>
          </a:r>
        </a:p>
      </dsp:txBody>
      <dsp:txXfrm>
        <a:off x="10667" y="2477122"/>
        <a:ext cx="3706531" cy="605126"/>
      </dsp:txXfrm>
    </dsp:sp>
    <dsp:sp modelId="{3704D911-EEF7-4999-A049-FE08B3F26367}">
      <dsp:nvSpPr>
        <dsp:cNvPr id="0" name=""/>
        <dsp:cNvSpPr/>
      </dsp:nvSpPr>
      <dsp:spPr>
        <a:xfrm>
          <a:off x="430959" y="3124784"/>
          <a:ext cx="2865948" cy="550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Introduction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Context and Explanation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Summary, Questions, </a:t>
          </a:r>
          <a:br>
            <a:rPr lang="en-US" sz="2000" kern="1200" dirty="0"/>
          </a:br>
          <a:r>
            <a:rPr lang="en-US" sz="2000" kern="1200" dirty="0"/>
            <a:t>and Next Steps</a:t>
          </a:r>
        </a:p>
      </dsp:txBody>
      <dsp:txXfrm>
        <a:off x="430959" y="3124784"/>
        <a:ext cx="2865948" cy="550935"/>
      </dsp:txXfrm>
    </dsp:sp>
    <dsp:sp modelId="{4879491F-0691-4616-B39A-A5C75E3E3B41}">
      <dsp:nvSpPr>
        <dsp:cNvPr id="0" name=""/>
        <dsp:cNvSpPr/>
      </dsp:nvSpPr>
      <dsp:spPr>
        <a:xfrm>
          <a:off x="4776981" y="659661"/>
          <a:ext cx="1749465" cy="16674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AE194-37AE-4992-A782-362132872B72}">
      <dsp:nvSpPr>
        <dsp:cNvPr id="0" name=""/>
        <dsp:cNvSpPr/>
      </dsp:nvSpPr>
      <dsp:spPr>
        <a:xfrm>
          <a:off x="4218740" y="2560312"/>
          <a:ext cx="2865948" cy="60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Consistent Labeling </a:t>
          </a:r>
        </a:p>
      </dsp:txBody>
      <dsp:txXfrm>
        <a:off x="4218740" y="2560312"/>
        <a:ext cx="2865948" cy="605126"/>
      </dsp:txXfrm>
    </dsp:sp>
    <dsp:sp modelId="{5B7952FB-16F3-4604-868C-C0F23987A6A0}">
      <dsp:nvSpPr>
        <dsp:cNvPr id="0" name=""/>
        <dsp:cNvSpPr/>
      </dsp:nvSpPr>
      <dsp:spPr>
        <a:xfrm>
          <a:off x="4218740" y="3207974"/>
          <a:ext cx="2865948" cy="384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0356C-BA27-42B4-91B8-C9193579B68C}">
      <dsp:nvSpPr>
        <dsp:cNvPr id="0" name=""/>
        <dsp:cNvSpPr/>
      </dsp:nvSpPr>
      <dsp:spPr>
        <a:xfrm>
          <a:off x="8144471" y="659661"/>
          <a:ext cx="1749465" cy="16674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000" b="-2000"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21407-B4B6-4D9A-BCE8-4EFE3A92A722}">
      <dsp:nvSpPr>
        <dsp:cNvPr id="0" name=""/>
        <dsp:cNvSpPr/>
      </dsp:nvSpPr>
      <dsp:spPr>
        <a:xfrm>
          <a:off x="7586229" y="2560312"/>
          <a:ext cx="2865948" cy="60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Accessible Content</a:t>
          </a:r>
        </a:p>
      </dsp:txBody>
      <dsp:txXfrm>
        <a:off x="7586229" y="2560312"/>
        <a:ext cx="2865948" cy="605126"/>
      </dsp:txXfrm>
    </dsp:sp>
    <dsp:sp modelId="{FA8A5B5B-B6EC-422C-AE6C-236BE17A7BF3}">
      <dsp:nvSpPr>
        <dsp:cNvPr id="0" name=""/>
        <dsp:cNvSpPr/>
      </dsp:nvSpPr>
      <dsp:spPr>
        <a:xfrm>
          <a:off x="7586229" y="3207974"/>
          <a:ext cx="2865948" cy="384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274E5-140D-415A-BD0E-76D20B26B49A}">
      <dsp:nvSpPr>
        <dsp:cNvPr id="0" name=""/>
        <dsp:cNvSpPr/>
      </dsp:nvSpPr>
      <dsp:spPr>
        <a:xfrm>
          <a:off x="0" y="5103"/>
          <a:ext cx="9720262" cy="6687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F8807-DC24-45A5-817D-5CC181189C0C}">
      <dsp:nvSpPr>
        <dsp:cNvPr id="0" name=""/>
        <dsp:cNvSpPr/>
      </dsp:nvSpPr>
      <dsp:spPr>
        <a:xfrm>
          <a:off x="202297" y="155573"/>
          <a:ext cx="367814" cy="3678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6ECF6-D861-4DAF-B342-65A66757EA9B}">
      <dsp:nvSpPr>
        <dsp:cNvPr id="0" name=""/>
        <dsp:cNvSpPr/>
      </dsp:nvSpPr>
      <dsp:spPr>
        <a:xfrm>
          <a:off x="772409" y="5103"/>
          <a:ext cx="4374117" cy="66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6" tIns="70776" rIns="70776" bIns="7077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Recorded lectures with interactive elements</a:t>
          </a:r>
        </a:p>
      </dsp:txBody>
      <dsp:txXfrm>
        <a:off x="772409" y="5103"/>
        <a:ext cx="4374117" cy="668752"/>
      </dsp:txXfrm>
    </dsp:sp>
    <dsp:sp modelId="{78FDBE05-999D-422B-A726-E522190983C7}">
      <dsp:nvSpPr>
        <dsp:cNvPr id="0" name=""/>
        <dsp:cNvSpPr/>
      </dsp:nvSpPr>
      <dsp:spPr>
        <a:xfrm>
          <a:off x="5146527" y="5103"/>
          <a:ext cx="4572979" cy="66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6" tIns="70776" rIns="70776" bIns="7077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Knowmia</a:t>
          </a:r>
          <a:r>
            <a:rPr lang="en-US" sz="1800" kern="1200" dirty="0"/>
            <a:t> (quizzes and conversations)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Combine video with quiz or activity in LMS</a:t>
          </a:r>
        </a:p>
      </dsp:txBody>
      <dsp:txXfrm>
        <a:off x="5146527" y="5103"/>
        <a:ext cx="4572979" cy="668752"/>
      </dsp:txXfrm>
    </dsp:sp>
    <dsp:sp modelId="{B26CAEC3-5C88-483D-B10A-9EA88028775C}">
      <dsp:nvSpPr>
        <dsp:cNvPr id="0" name=""/>
        <dsp:cNvSpPr/>
      </dsp:nvSpPr>
      <dsp:spPr>
        <a:xfrm>
          <a:off x="0" y="841044"/>
          <a:ext cx="9720262" cy="6687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39104-0E54-4542-A1A6-FDC9C44DD2B0}">
      <dsp:nvSpPr>
        <dsp:cNvPr id="0" name=""/>
        <dsp:cNvSpPr/>
      </dsp:nvSpPr>
      <dsp:spPr>
        <a:xfrm>
          <a:off x="202297" y="991514"/>
          <a:ext cx="367814" cy="3678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3D145-30E6-4C2F-8FAD-4E752B049617}">
      <dsp:nvSpPr>
        <dsp:cNvPr id="0" name=""/>
        <dsp:cNvSpPr/>
      </dsp:nvSpPr>
      <dsp:spPr>
        <a:xfrm>
          <a:off x="772409" y="841044"/>
          <a:ext cx="8947097" cy="66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6" tIns="70776" rIns="70776" bIns="7077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Commenting on asynchronous discussions</a:t>
          </a:r>
        </a:p>
      </dsp:txBody>
      <dsp:txXfrm>
        <a:off x="772409" y="841044"/>
        <a:ext cx="8947097" cy="668752"/>
      </dsp:txXfrm>
    </dsp:sp>
    <dsp:sp modelId="{F26A30A9-AFE7-4A6D-B60F-E1BDC9C02E1A}">
      <dsp:nvSpPr>
        <dsp:cNvPr id="0" name=""/>
        <dsp:cNvSpPr/>
      </dsp:nvSpPr>
      <dsp:spPr>
        <a:xfrm>
          <a:off x="0" y="1676986"/>
          <a:ext cx="9720262" cy="6687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70CAC-8CF7-4F56-9097-08FBB67634C1}">
      <dsp:nvSpPr>
        <dsp:cNvPr id="0" name=""/>
        <dsp:cNvSpPr/>
      </dsp:nvSpPr>
      <dsp:spPr>
        <a:xfrm>
          <a:off x="202297" y="1827455"/>
          <a:ext cx="367814" cy="3678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24BAC-4B7F-4712-8A20-65D0743C5992}">
      <dsp:nvSpPr>
        <dsp:cNvPr id="0" name=""/>
        <dsp:cNvSpPr/>
      </dsp:nvSpPr>
      <dsp:spPr>
        <a:xfrm>
          <a:off x="772409" y="1676986"/>
          <a:ext cx="8947097" cy="66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6" tIns="70776" rIns="70776" bIns="7077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Comments on ongoing cumulative </a:t>
          </a:r>
          <a:br>
            <a:rPr lang="en-US" sz="1900" kern="1200" dirty="0"/>
          </a:br>
          <a:r>
            <a:rPr lang="en-US" sz="1900" kern="1200" dirty="0"/>
            <a:t>assignments (ex. Journals)</a:t>
          </a:r>
        </a:p>
      </dsp:txBody>
      <dsp:txXfrm>
        <a:off x="772409" y="1676986"/>
        <a:ext cx="8947097" cy="668752"/>
      </dsp:txXfrm>
    </dsp:sp>
    <dsp:sp modelId="{95E67DFD-B6AE-4ACD-BD78-D0FB47D712CA}">
      <dsp:nvSpPr>
        <dsp:cNvPr id="0" name=""/>
        <dsp:cNvSpPr/>
      </dsp:nvSpPr>
      <dsp:spPr>
        <a:xfrm>
          <a:off x="0" y="2512927"/>
          <a:ext cx="9720262" cy="6687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3655C-5F2F-487C-A6C7-EFAD9147F70D}">
      <dsp:nvSpPr>
        <dsp:cNvPr id="0" name=""/>
        <dsp:cNvSpPr/>
      </dsp:nvSpPr>
      <dsp:spPr>
        <a:xfrm>
          <a:off x="202297" y="2663396"/>
          <a:ext cx="367814" cy="3678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D0403-FC5E-4C98-A065-770FC4370F24}">
      <dsp:nvSpPr>
        <dsp:cNvPr id="0" name=""/>
        <dsp:cNvSpPr/>
      </dsp:nvSpPr>
      <dsp:spPr>
        <a:xfrm>
          <a:off x="772409" y="2512927"/>
          <a:ext cx="8947097" cy="66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6" tIns="70776" rIns="70776" bIns="7077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Open or close a module with a “dialogue” </a:t>
          </a:r>
        </a:p>
      </dsp:txBody>
      <dsp:txXfrm>
        <a:off x="772409" y="2512927"/>
        <a:ext cx="8947097" cy="668752"/>
      </dsp:txXfrm>
    </dsp:sp>
    <dsp:sp modelId="{C830F36F-57DD-402D-A907-224C15C2FAE0}">
      <dsp:nvSpPr>
        <dsp:cNvPr id="0" name=""/>
        <dsp:cNvSpPr/>
      </dsp:nvSpPr>
      <dsp:spPr>
        <a:xfrm>
          <a:off x="0" y="3348868"/>
          <a:ext cx="9720262" cy="66875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6AABF-6831-435E-9CD4-07CF3D7087F8}">
      <dsp:nvSpPr>
        <dsp:cNvPr id="0" name=""/>
        <dsp:cNvSpPr/>
      </dsp:nvSpPr>
      <dsp:spPr>
        <a:xfrm>
          <a:off x="202297" y="3499337"/>
          <a:ext cx="367814" cy="36781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8C2C7-30C3-480A-92C6-D4E1E922F7E0}">
      <dsp:nvSpPr>
        <dsp:cNvPr id="0" name=""/>
        <dsp:cNvSpPr/>
      </dsp:nvSpPr>
      <dsp:spPr>
        <a:xfrm>
          <a:off x="772409" y="3348868"/>
          <a:ext cx="4374117" cy="66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6" tIns="70776" rIns="70776" bIns="7077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Adding timely materials and comments </a:t>
          </a:r>
          <a:br>
            <a:rPr lang="en-US" sz="2000" kern="1200" dirty="0"/>
          </a:br>
          <a:r>
            <a:rPr lang="en-US" sz="2000" kern="1200" dirty="0"/>
            <a:t>to the course</a:t>
          </a:r>
        </a:p>
      </dsp:txBody>
      <dsp:txXfrm>
        <a:off x="772409" y="3348868"/>
        <a:ext cx="4374117" cy="668752"/>
      </dsp:txXfrm>
    </dsp:sp>
    <dsp:sp modelId="{FA1E7BC5-C2CA-4822-BDA0-C4004675EC5D}">
      <dsp:nvSpPr>
        <dsp:cNvPr id="0" name=""/>
        <dsp:cNvSpPr/>
      </dsp:nvSpPr>
      <dsp:spPr>
        <a:xfrm>
          <a:off x="5146527" y="3348868"/>
          <a:ext cx="4572979" cy="66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76" tIns="70776" rIns="70776" bIns="7077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Recent articles, publications, multimedia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Commentary or discussion of current events</a:t>
          </a:r>
        </a:p>
      </dsp:txBody>
      <dsp:txXfrm>
        <a:off x="5146527" y="3348868"/>
        <a:ext cx="4572979" cy="6687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95204-F118-417D-87CC-F4FF43D6D18F}">
      <dsp:nvSpPr>
        <dsp:cNvPr id="0" name=""/>
        <dsp:cNvSpPr/>
      </dsp:nvSpPr>
      <dsp:spPr>
        <a:xfrm>
          <a:off x="2662" y="2044003"/>
          <a:ext cx="1770383" cy="146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Ensure students know about and can use available tools</a:t>
          </a:r>
        </a:p>
      </dsp:txBody>
      <dsp:txXfrm>
        <a:off x="36265" y="2077606"/>
        <a:ext cx="1703177" cy="1080090"/>
      </dsp:txXfrm>
    </dsp:sp>
    <dsp:sp modelId="{CD24AED2-595B-4AC4-9AF7-23C92182C9E2}">
      <dsp:nvSpPr>
        <dsp:cNvPr id="0" name=""/>
        <dsp:cNvSpPr/>
      </dsp:nvSpPr>
      <dsp:spPr>
        <a:xfrm>
          <a:off x="996719" y="2388713"/>
          <a:ext cx="1956928" cy="1956928"/>
        </a:xfrm>
        <a:prstGeom prst="leftCircularArrow">
          <a:avLst>
            <a:gd name="adj1" fmla="val 3177"/>
            <a:gd name="adj2" fmla="val 391223"/>
            <a:gd name="adj3" fmla="val 2166734"/>
            <a:gd name="adj4" fmla="val 9024489"/>
            <a:gd name="adj5" fmla="val 37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26EC1-A871-4060-A2B6-034516403511}">
      <dsp:nvSpPr>
        <dsp:cNvPr id="0" name=""/>
        <dsp:cNvSpPr/>
      </dsp:nvSpPr>
      <dsp:spPr>
        <a:xfrm>
          <a:off x="396081" y="3191299"/>
          <a:ext cx="1573673" cy="6257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2">
                  <a:lumMod val="50000"/>
                </a:schemeClr>
              </a:solidFill>
            </a:rPr>
            <a:t>Demo</a:t>
          </a:r>
        </a:p>
      </dsp:txBody>
      <dsp:txXfrm>
        <a:off x="414410" y="3209628"/>
        <a:ext cx="1537015" cy="589140"/>
      </dsp:txXfrm>
    </dsp:sp>
    <dsp:sp modelId="{DEC9ED3A-5EFE-4455-8489-B4FEDB7B7F88}">
      <dsp:nvSpPr>
        <dsp:cNvPr id="0" name=""/>
        <dsp:cNvSpPr/>
      </dsp:nvSpPr>
      <dsp:spPr>
        <a:xfrm>
          <a:off x="2265840" y="2044003"/>
          <a:ext cx="1770383" cy="146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What is expected in small group sessions?</a:t>
          </a:r>
        </a:p>
      </dsp:txBody>
      <dsp:txXfrm>
        <a:off x="2299443" y="2390505"/>
        <a:ext cx="1703177" cy="1080090"/>
      </dsp:txXfrm>
    </dsp:sp>
    <dsp:sp modelId="{B730B1D1-F279-45C1-9846-9D91F8B4F8DB}">
      <dsp:nvSpPr>
        <dsp:cNvPr id="0" name=""/>
        <dsp:cNvSpPr/>
      </dsp:nvSpPr>
      <dsp:spPr>
        <a:xfrm>
          <a:off x="3245143" y="1145306"/>
          <a:ext cx="2183144" cy="2183144"/>
        </a:xfrm>
        <a:prstGeom prst="circularArrow">
          <a:avLst>
            <a:gd name="adj1" fmla="val 2848"/>
            <a:gd name="adj2" fmla="val 347979"/>
            <a:gd name="adj3" fmla="val 19476510"/>
            <a:gd name="adj4" fmla="val 12575511"/>
            <a:gd name="adj5" fmla="val 332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4F70E-2BD9-4FC1-A320-67A7070039A1}">
      <dsp:nvSpPr>
        <dsp:cNvPr id="0" name=""/>
        <dsp:cNvSpPr/>
      </dsp:nvSpPr>
      <dsp:spPr>
        <a:xfrm>
          <a:off x="2659258" y="1731104"/>
          <a:ext cx="1573673" cy="625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2">
                  <a:lumMod val="50000"/>
                </a:schemeClr>
              </a:solidFill>
            </a:rPr>
            <a:t>Guide</a:t>
          </a:r>
        </a:p>
      </dsp:txBody>
      <dsp:txXfrm>
        <a:off x="2677587" y="1749433"/>
        <a:ext cx="1537015" cy="589140"/>
      </dsp:txXfrm>
    </dsp:sp>
    <dsp:sp modelId="{C835B6D5-FCA0-446D-A920-65FA53E5EF2F}">
      <dsp:nvSpPr>
        <dsp:cNvPr id="0" name=""/>
        <dsp:cNvSpPr/>
      </dsp:nvSpPr>
      <dsp:spPr>
        <a:xfrm>
          <a:off x="4529017" y="2044003"/>
          <a:ext cx="1770383" cy="146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Expect to assist in managing conflicts</a:t>
          </a:r>
        </a:p>
      </dsp:txBody>
      <dsp:txXfrm>
        <a:off x="4562620" y="2077606"/>
        <a:ext cx="1703177" cy="1080090"/>
      </dsp:txXfrm>
    </dsp:sp>
    <dsp:sp modelId="{63870D8C-4700-40CE-819D-3DC65F2D1306}">
      <dsp:nvSpPr>
        <dsp:cNvPr id="0" name=""/>
        <dsp:cNvSpPr/>
      </dsp:nvSpPr>
      <dsp:spPr>
        <a:xfrm>
          <a:off x="5523073" y="2388713"/>
          <a:ext cx="1956928" cy="1956928"/>
        </a:xfrm>
        <a:prstGeom prst="leftCircularArrow">
          <a:avLst>
            <a:gd name="adj1" fmla="val 3177"/>
            <a:gd name="adj2" fmla="val 391223"/>
            <a:gd name="adj3" fmla="val 2166734"/>
            <a:gd name="adj4" fmla="val 9024489"/>
            <a:gd name="adj5" fmla="val 370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11C17-1037-4E6C-9722-DE8C7B7AD07B}">
      <dsp:nvSpPr>
        <dsp:cNvPr id="0" name=""/>
        <dsp:cNvSpPr/>
      </dsp:nvSpPr>
      <dsp:spPr>
        <a:xfrm>
          <a:off x="4922435" y="3191299"/>
          <a:ext cx="1573673" cy="6257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2">
                  <a:lumMod val="50000"/>
                </a:schemeClr>
              </a:solidFill>
            </a:rPr>
            <a:t>Mediate</a:t>
          </a:r>
        </a:p>
      </dsp:txBody>
      <dsp:txXfrm>
        <a:off x="4940764" y="3209628"/>
        <a:ext cx="1537015" cy="589140"/>
      </dsp:txXfrm>
    </dsp:sp>
    <dsp:sp modelId="{E6E72F5C-377F-47C9-BC77-AC416B928B63}">
      <dsp:nvSpPr>
        <dsp:cNvPr id="0" name=""/>
        <dsp:cNvSpPr/>
      </dsp:nvSpPr>
      <dsp:spPr>
        <a:xfrm>
          <a:off x="6792194" y="2044003"/>
          <a:ext cx="1770383" cy="146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Observe and respond throughout breakouts</a:t>
          </a:r>
        </a:p>
      </dsp:txBody>
      <dsp:txXfrm>
        <a:off x="6825797" y="2390505"/>
        <a:ext cx="1703177" cy="1080090"/>
      </dsp:txXfrm>
    </dsp:sp>
    <dsp:sp modelId="{893FF2E4-7CF3-459A-8122-B674E7E7DD12}">
      <dsp:nvSpPr>
        <dsp:cNvPr id="0" name=""/>
        <dsp:cNvSpPr/>
      </dsp:nvSpPr>
      <dsp:spPr>
        <a:xfrm>
          <a:off x="7771497" y="1145306"/>
          <a:ext cx="2183144" cy="2183144"/>
        </a:xfrm>
        <a:prstGeom prst="circularArrow">
          <a:avLst>
            <a:gd name="adj1" fmla="val 2848"/>
            <a:gd name="adj2" fmla="val 347979"/>
            <a:gd name="adj3" fmla="val 19476510"/>
            <a:gd name="adj4" fmla="val 12575511"/>
            <a:gd name="adj5" fmla="val 332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81BA2-0EEB-402F-8788-FC2BA06E1D0C}">
      <dsp:nvSpPr>
        <dsp:cNvPr id="0" name=""/>
        <dsp:cNvSpPr/>
      </dsp:nvSpPr>
      <dsp:spPr>
        <a:xfrm>
          <a:off x="7185613" y="1731104"/>
          <a:ext cx="1573673" cy="6257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2">
                  <a:lumMod val="50000"/>
                </a:schemeClr>
              </a:solidFill>
            </a:rPr>
            <a:t>Be Present</a:t>
          </a:r>
        </a:p>
      </dsp:txBody>
      <dsp:txXfrm>
        <a:off x="7203942" y="1749433"/>
        <a:ext cx="1537015" cy="589140"/>
      </dsp:txXfrm>
    </dsp:sp>
    <dsp:sp modelId="{85185CC0-3B03-43A6-9933-1CEB258292D1}">
      <dsp:nvSpPr>
        <dsp:cNvPr id="0" name=""/>
        <dsp:cNvSpPr/>
      </dsp:nvSpPr>
      <dsp:spPr>
        <a:xfrm>
          <a:off x="9055371" y="2044003"/>
          <a:ext cx="1770383" cy="146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Have small groups report out to the class</a:t>
          </a:r>
        </a:p>
      </dsp:txBody>
      <dsp:txXfrm>
        <a:off x="9088974" y="2077606"/>
        <a:ext cx="1703177" cy="1080090"/>
      </dsp:txXfrm>
    </dsp:sp>
    <dsp:sp modelId="{5E692CC9-9C39-437D-9446-1A9941B2C2A1}">
      <dsp:nvSpPr>
        <dsp:cNvPr id="0" name=""/>
        <dsp:cNvSpPr/>
      </dsp:nvSpPr>
      <dsp:spPr>
        <a:xfrm>
          <a:off x="9448790" y="3191299"/>
          <a:ext cx="1573673" cy="62579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2">
                  <a:lumMod val="50000"/>
                </a:schemeClr>
              </a:solidFill>
            </a:rPr>
            <a:t>Reconnect</a:t>
          </a:r>
        </a:p>
      </dsp:txBody>
      <dsp:txXfrm>
        <a:off x="9467119" y="3209628"/>
        <a:ext cx="1537015" cy="5891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483E4-D68E-4270-8F3F-54CB928CEBFF}">
      <dsp:nvSpPr>
        <dsp:cNvPr id="0" name=""/>
        <dsp:cNvSpPr/>
      </dsp:nvSpPr>
      <dsp:spPr>
        <a:xfrm>
          <a:off x="3037" y="71156"/>
          <a:ext cx="2961642" cy="646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2">
                  <a:lumMod val="50000"/>
                </a:schemeClr>
              </a:solidFill>
            </a:rPr>
            <a:t>Meet Individually with </a:t>
          </a:r>
          <a:br>
            <a:rPr lang="en-US" sz="1900" kern="1200" dirty="0">
              <a:solidFill>
                <a:schemeClr val="bg2">
                  <a:lumMod val="50000"/>
                </a:schemeClr>
              </a:solidFill>
            </a:rPr>
          </a:br>
          <a:r>
            <a:rPr lang="en-US" sz="1900" kern="1200" dirty="0">
              <a:solidFill>
                <a:schemeClr val="bg2">
                  <a:lumMod val="50000"/>
                </a:schemeClr>
              </a:solidFill>
            </a:rPr>
            <a:t>Small Groups</a:t>
          </a:r>
        </a:p>
      </dsp:txBody>
      <dsp:txXfrm>
        <a:off x="3037" y="71156"/>
        <a:ext cx="2961642" cy="646802"/>
      </dsp:txXfrm>
    </dsp:sp>
    <dsp:sp modelId="{5E90B903-2D4F-402D-B765-ACE982476EB8}">
      <dsp:nvSpPr>
        <dsp:cNvPr id="0" name=""/>
        <dsp:cNvSpPr/>
      </dsp:nvSpPr>
      <dsp:spPr>
        <a:xfrm>
          <a:off x="3037" y="717958"/>
          <a:ext cx="2961642" cy="32336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Have regular, quick check-ins on project development (can be peer review)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Hold milestone meetings before project due dates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Ex. Hold conversation sessions for language classes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Ex. Have students in a business class pitch a product or service</a:t>
          </a:r>
        </a:p>
      </dsp:txBody>
      <dsp:txXfrm>
        <a:off x="3037" y="717958"/>
        <a:ext cx="2961642" cy="3233609"/>
      </dsp:txXfrm>
    </dsp:sp>
    <dsp:sp modelId="{1BA196A1-F367-46EE-8323-F14647D7A884}">
      <dsp:nvSpPr>
        <dsp:cNvPr id="0" name=""/>
        <dsp:cNvSpPr/>
      </dsp:nvSpPr>
      <dsp:spPr>
        <a:xfrm>
          <a:off x="3379309" y="71156"/>
          <a:ext cx="2961642" cy="6468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2">
                  <a:lumMod val="50000"/>
                </a:schemeClr>
              </a:solidFill>
            </a:rPr>
            <a:t>Group Presentations </a:t>
          </a:r>
          <a:br>
            <a:rPr lang="en-US" sz="1900" kern="1200" dirty="0">
              <a:solidFill>
                <a:schemeClr val="bg2">
                  <a:lumMod val="50000"/>
                </a:schemeClr>
              </a:solidFill>
            </a:rPr>
          </a:br>
          <a:r>
            <a:rPr lang="en-US" sz="1900" kern="1200" dirty="0">
              <a:solidFill>
                <a:schemeClr val="bg2">
                  <a:lumMod val="50000"/>
                </a:schemeClr>
              </a:solidFill>
            </a:rPr>
            <a:t>(Live)</a:t>
          </a:r>
        </a:p>
      </dsp:txBody>
      <dsp:txXfrm>
        <a:off x="3379309" y="71156"/>
        <a:ext cx="2961642" cy="646802"/>
      </dsp:txXfrm>
    </dsp:sp>
    <dsp:sp modelId="{DE90AF67-FF80-4A6F-8BFB-8D6C43C1C3F5}">
      <dsp:nvSpPr>
        <dsp:cNvPr id="0" name=""/>
        <dsp:cNvSpPr/>
      </dsp:nvSpPr>
      <dsp:spPr>
        <a:xfrm>
          <a:off x="3379309" y="717958"/>
          <a:ext cx="2961642" cy="323360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Have students present projects live through web-conferencing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Group presentations (where appropriate) take less time and allow for more substantive feedback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Scaffold this type of assignment by having students use share tools ahead of time</a:t>
          </a:r>
        </a:p>
      </dsp:txBody>
      <dsp:txXfrm>
        <a:off x="3379309" y="717958"/>
        <a:ext cx="2961642" cy="3233609"/>
      </dsp:txXfrm>
    </dsp:sp>
    <dsp:sp modelId="{B7256AEE-90EA-4618-83E2-950CE26F7FA4}">
      <dsp:nvSpPr>
        <dsp:cNvPr id="0" name=""/>
        <dsp:cNvSpPr/>
      </dsp:nvSpPr>
      <dsp:spPr>
        <a:xfrm>
          <a:off x="6755582" y="71156"/>
          <a:ext cx="2961642" cy="6468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2">
                  <a:lumMod val="50000"/>
                </a:schemeClr>
              </a:solidFill>
            </a:rPr>
            <a:t>Group Presentations</a:t>
          </a:r>
          <a:br>
            <a:rPr lang="en-US" sz="1900" kern="1200" dirty="0">
              <a:solidFill>
                <a:schemeClr val="bg2">
                  <a:lumMod val="50000"/>
                </a:schemeClr>
              </a:solidFill>
            </a:rPr>
          </a:br>
          <a:r>
            <a:rPr lang="en-US" sz="1900" kern="1200" dirty="0">
              <a:solidFill>
                <a:schemeClr val="bg2">
                  <a:lumMod val="50000"/>
                </a:schemeClr>
              </a:solidFill>
            </a:rPr>
            <a:t>(Pre-recorded)</a:t>
          </a:r>
        </a:p>
      </dsp:txBody>
      <dsp:txXfrm>
        <a:off x="6755582" y="71156"/>
        <a:ext cx="2961642" cy="646802"/>
      </dsp:txXfrm>
    </dsp:sp>
    <dsp:sp modelId="{B5014967-22C4-40D4-B3B0-899ACD32ACEA}">
      <dsp:nvSpPr>
        <dsp:cNvPr id="0" name=""/>
        <dsp:cNvSpPr/>
      </dsp:nvSpPr>
      <dsp:spPr>
        <a:xfrm>
          <a:off x="6755582" y="717958"/>
          <a:ext cx="2961642" cy="323360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Groups produce and post a presentation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Other students watch/read presentation and leave constructive comments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Instructors provide summative assessment and feedback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6755582" y="717958"/>
        <a:ext cx="2961642" cy="32336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0BED0-4FC0-43AD-BC7F-09FCE4325A4C}">
      <dsp:nvSpPr>
        <dsp:cNvPr id="0" name=""/>
        <dsp:cNvSpPr/>
      </dsp:nvSpPr>
      <dsp:spPr>
        <a:xfrm>
          <a:off x="1704750" y="82438"/>
          <a:ext cx="984966" cy="9849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55655-6095-4A45-9F7C-628F36A4A2FF}">
      <dsp:nvSpPr>
        <dsp:cNvPr id="0" name=""/>
        <dsp:cNvSpPr/>
      </dsp:nvSpPr>
      <dsp:spPr>
        <a:xfrm>
          <a:off x="1911593" y="289281"/>
          <a:ext cx="571280" cy="5712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D86FA-ECDB-43A0-9526-34A7E9502712}">
      <dsp:nvSpPr>
        <dsp:cNvPr id="0" name=""/>
        <dsp:cNvSpPr/>
      </dsp:nvSpPr>
      <dsp:spPr>
        <a:xfrm>
          <a:off x="2900780" y="82438"/>
          <a:ext cx="2321706" cy="984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Remote learning survey (built into default shell)</a:t>
          </a:r>
        </a:p>
      </dsp:txBody>
      <dsp:txXfrm>
        <a:off x="2900780" y="82438"/>
        <a:ext cx="2321706" cy="984966"/>
      </dsp:txXfrm>
    </dsp:sp>
    <dsp:sp modelId="{27D78345-22EC-4D01-B01C-5CA677EE4F5B}">
      <dsp:nvSpPr>
        <dsp:cNvPr id="0" name=""/>
        <dsp:cNvSpPr/>
      </dsp:nvSpPr>
      <dsp:spPr>
        <a:xfrm>
          <a:off x="5627026" y="82438"/>
          <a:ext cx="984966" cy="9849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0121A-942A-4204-9A1D-1A84AFBD48F6}">
      <dsp:nvSpPr>
        <dsp:cNvPr id="0" name=""/>
        <dsp:cNvSpPr/>
      </dsp:nvSpPr>
      <dsp:spPr>
        <a:xfrm>
          <a:off x="5833869" y="289281"/>
          <a:ext cx="571280" cy="5712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95D7F-00AB-4706-8DDE-F20C51035710}">
      <dsp:nvSpPr>
        <dsp:cNvPr id="0" name=""/>
        <dsp:cNvSpPr/>
      </dsp:nvSpPr>
      <dsp:spPr>
        <a:xfrm>
          <a:off x="6823056" y="82438"/>
          <a:ext cx="2321706" cy="984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General class discussion board for questions</a:t>
          </a:r>
        </a:p>
      </dsp:txBody>
      <dsp:txXfrm>
        <a:off x="6823056" y="82438"/>
        <a:ext cx="2321706" cy="984966"/>
      </dsp:txXfrm>
    </dsp:sp>
    <dsp:sp modelId="{7EC1735F-EC60-4027-85E7-0BE1D80092F3}">
      <dsp:nvSpPr>
        <dsp:cNvPr id="0" name=""/>
        <dsp:cNvSpPr/>
      </dsp:nvSpPr>
      <dsp:spPr>
        <a:xfrm>
          <a:off x="1704750" y="1870982"/>
          <a:ext cx="984966" cy="9849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B12FC-673A-4624-A6C7-8B5BB9455E97}">
      <dsp:nvSpPr>
        <dsp:cNvPr id="0" name=""/>
        <dsp:cNvSpPr/>
      </dsp:nvSpPr>
      <dsp:spPr>
        <a:xfrm>
          <a:off x="1911593" y="2077825"/>
          <a:ext cx="571280" cy="5712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6916F-82BA-4050-88DF-D67E92E83D72}">
      <dsp:nvSpPr>
        <dsp:cNvPr id="0" name=""/>
        <dsp:cNvSpPr/>
      </dsp:nvSpPr>
      <dsp:spPr>
        <a:xfrm>
          <a:off x="2900780" y="1870982"/>
          <a:ext cx="2321706" cy="984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“Watercooler” message board for social interactions</a:t>
          </a:r>
        </a:p>
      </dsp:txBody>
      <dsp:txXfrm>
        <a:off x="2900780" y="1870982"/>
        <a:ext cx="2321706" cy="984966"/>
      </dsp:txXfrm>
    </dsp:sp>
    <dsp:sp modelId="{BE68EE85-C925-46F0-B50E-D73621786EEC}">
      <dsp:nvSpPr>
        <dsp:cNvPr id="0" name=""/>
        <dsp:cNvSpPr/>
      </dsp:nvSpPr>
      <dsp:spPr>
        <a:xfrm>
          <a:off x="5627026" y="1870982"/>
          <a:ext cx="984966" cy="9849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CE2D8-2010-4C16-ADC5-933E15962E98}">
      <dsp:nvSpPr>
        <dsp:cNvPr id="0" name=""/>
        <dsp:cNvSpPr/>
      </dsp:nvSpPr>
      <dsp:spPr>
        <a:xfrm>
          <a:off x="5833869" y="2077825"/>
          <a:ext cx="571280" cy="5712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37525-EEE4-4F4A-B9FF-254B3BFA91AB}">
      <dsp:nvSpPr>
        <dsp:cNvPr id="0" name=""/>
        <dsp:cNvSpPr/>
      </dsp:nvSpPr>
      <dsp:spPr>
        <a:xfrm>
          <a:off x="6823056" y="1870982"/>
          <a:ext cx="2321706" cy="984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Listening sessions for feedback and suggestions</a:t>
          </a:r>
        </a:p>
      </dsp:txBody>
      <dsp:txXfrm>
        <a:off x="6823056" y="1870982"/>
        <a:ext cx="2321706" cy="984966"/>
      </dsp:txXfrm>
    </dsp:sp>
    <dsp:sp modelId="{DE40D07D-7D02-40A9-939F-00801F165FB9}">
      <dsp:nvSpPr>
        <dsp:cNvPr id="0" name=""/>
        <dsp:cNvSpPr/>
      </dsp:nvSpPr>
      <dsp:spPr>
        <a:xfrm>
          <a:off x="1704750" y="3659527"/>
          <a:ext cx="984966" cy="9849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88F05-4D31-4C05-B87E-2A4B9F0FB9E8}">
      <dsp:nvSpPr>
        <dsp:cNvPr id="0" name=""/>
        <dsp:cNvSpPr/>
      </dsp:nvSpPr>
      <dsp:spPr>
        <a:xfrm>
          <a:off x="1911593" y="3866370"/>
          <a:ext cx="571280" cy="5712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E3D81-3D97-4B29-846D-5BD9DEECA206}">
      <dsp:nvSpPr>
        <dsp:cNvPr id="0" name=""/>
        <dsp:cNvSpPr/>
      </dsp:nvSpPr>
      <dsp:spPr>
        <a:xfrm>
          <a:off x="2900780" y="3659527"/>
          <a:ext cx="2321706" cy="984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Student access to web-conferencing for virtual meetings</a:t>
          </a:r>
        </a:p>
      </dsp:txBody>
      <dsp:txXfrm>
        <a:off x="2900780" y="3659527"/>
        <a:ext cx="2321706" cy="984966"/>
      </dsp:txXfrm>
    </dsp:sp>
    <dsp:sp modelId="{A77B71AD-4FF1-4F21-952F-37EDF4D6960E}">
      <dsp:nvSpPr>
        <dsp:cNvPr id="0" name=""/>
        <dsp:cNvSpPr/>
      </dsp:nvSpPr>
      <dsp:spPr>
        <a:xfrm>
          <a:off x="5627026" y="3659527"/>
          <a:ext cx="984966" cy="9849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E8D48-6303-4BC8-8634-1782FE5E0EB9}">
      <dsp:nvSpPr>
        <dsp:cNvPr id="0" name=""/>
        <dsp:cNvSpPr/>
      </dsp:nvSpPr>
      <dsp:spPr>
        <a:xfrm>
          <a:off x="5833869" y="3866370"/>
          <a:ext cx="571280" cy="57128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2D33E-0E00-4BA6-A5B1-3776D5A13DF8}">
      <dsp:nvSpPr>
        <dsp:cNvPr id="0" name=""/>
        <dsp:cNvSpPr/>
      </dsp:nvSpPr>
      <dsp:spPr>
        <a:xfrm>
          <a:off x="6823056" y="3659527"/>
          <a:ext cx="2321706" cy="984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Log in 5 – 10 minutes before a session</a:t>
          </a:r>
        </a:p>
      </dsp:txBody>
      <dsp:txXfrm>
        <a:off x="6823056" y="3659527"/>
        <a:ext cx="2321706" cy="984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7F724-CC2F-44E9-A6B4-035119846C24}" type="datetimeFigureOut">
              <a:rPr lang="en-US" smtClean="0"/>
              <a:t>10/1/22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2C3BC-CC92-4DD2-9469-DA9CCDF3E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8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2C3BC-CC92-4DD2-9469-DA9CCDF3EF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4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reasonable mean?  Before next step in a project, before next test, before transition to next unit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2C3BC-CC92-4DD2-9469-DA9CCDF3EF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2C3BC-CC92-4DD2-9469-DA9CCDF3EF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0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2C3BC-CC92-4DD2-9469-DA9CCDF3EF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71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2C3BC-CC92-4DD2-9469-DA9CCDF3EF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8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2C3BC-CC92-4DD2-9469-DA9CCDF3EF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7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6947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62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0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694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8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205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1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46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91CEB6A-DD2C-476D-A07D-1E8C6877E163}" type="datetimeFigureOut">
              <a:rPr lang="en-US" smtClean="0"/>
              <a:t>10/1/22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E2D559-0334-4384-8AFC-908F7DAD03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87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celratr@newpaltz.edu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bohank@newpaltz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lls@newpaltz.edu" TargetMode="External"/><Relationship Id="rId5" Type="http://schemas.openxmlformats.org/officeDocument/2006/relationships/hyperlink" Target="mailto:wymans@newpaltz.edu" TargetMode="External"/><Relationship Id="rId4" Type="http://schemas.openxmlformats.org/officeDocument/2006/relationships/hyperlink" Target="https://support.newpaltz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FE78-27DB-428B-8F19-AA4AD883EB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Regular and Substantive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Interaction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E7D5E-03D6-470F-8078-1059C6C10B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Meeting Student Needs </a:t>
            </a:r>
            <a:br>
              <a:rPr lang="en-US" sz="2400" dirty="0"/>
            </a:br>
            <a:r>
              <a:rPr lang="en-US" sz="2400" dirty="0"/>
              <a:t>for Engagement</a:t>
            </a:r>
          </a:p>
        </p:txBody>
      </p: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9665D82A-529D-40BA-A77F-469255760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" y="39970"/>
            <a:ext cx="2565315" cy="78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2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88A32-EEC7-4E21-97D4-115B16E3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Substantive Interaction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CF144-AAD2-4F59-83F1-B4F3CBA0F2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Engaging Fully</a:t>
            </a:r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9FE8A519-B8BA-43D2-A752-7B4E3AB04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" y="39970"/>
            <a:ext cx="2565315" cy="78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68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3EFB-F364-4722-93EE-B3F9B7402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Direct Instruction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64DABA-E98D-46FA-80A1-1A978612E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705834"/>
              </p:ext>
            </p:extLst>
          </p:nvPr>
        </p:nvGraphicFramePr>
        <p:xfrm>
          <a:off x="845704" y="1644163"/>
          <a:ext cx="10462846" cy="472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13E5354F-EF84-48BE-8C43-DBC161A2B1B2}"/>
              </a:ext>
            </a:extLst>
          </p:cNvPr>
          <p:cNvSpPr/>
          <p:nvPr/>
        </p:nvSpPr>
        <p:spPr>
          <a:xfrm>
            <a:off x="723547" y="1907931"/>
            <a:ext cx="993531" cy="1415561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E2B242-1758-4A7E-A74B-33FBD3491753}"/>
              </a:ext>
            </a:extLst>
          </p:cNvPr>
          <p:cNvSpPr txBox="1"/>
          <p:nvPr/>
        </p:nvSpPr>
        <p:spPr>
          <a:xfrm>
            <a:off x="1839235" y="1829854"/>
            <a:ext cx="442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Don’t leave yourself out of your online course!!</a:t>
            </a:r>
          </a:p>
        </p:txBody>
      </p:sp>
    </p:spTree>
    <p:extLst>
      <p:ext uri="{BB962C8B-B14F-4D97-AF65-F5344CB8AC3E}">
        <p14:creationId xmlns:p14="http://schemas.microsoft.com/office/powerpoint/2010/main" val="1223526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EBE61-A901-47FB-873C-DE6738FF5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Synchronous Direct Instruction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69DA7-5787-48BE-9A2C-44B98697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6" y="2126751"/>
            <a:ext cx="8161019" cy="3917065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Less emphasis on lectures, more interpersonal interaction</a:t>
            </a:r>
          </a:p>
          <a:p>
            <a:r>
              <a:rPr lang="en-US" sz="2600" dirty="0">
                <a:solidFill>
                  <a:srgbClr val="FFFFFF"/>
                </a:solidFill>
              </a:rPr>
              <a:t>Plan for meaningful interactions</a:t>
            </a:r>
          </a:p>
          <a:p>
            <a:pPr lvl="1"/>
            <a:r>
              <a:rPr lang="en-US" sz="2600" dirty="0">
                <a:solidFill>
                  <a:srgbClr val="FFFFFF"/>
                </a:solidFill>
              </a:rPr>
              <a:t>Faculty to student</a:t>
            </a:r>
          </a:p>
          <a:p>
            <a:pPr lvl="1"/>
            <a:r>
              <a:rPr lang="en-US" sz="2600" dirty="0">
                <a:solidFill>
                  <a:srgbClr val="FFFFFF"/>
                </a:solidFill>
              </a:rPr>
              <a:t>Student to student</a:t>
            </a:r>
          </a:p>
          <a:p>
            <a:r>
              <a:rPr lang="en-US" sz="2600" dirty="0">
                <a:solidFill>
                  <a:srgbClr val="FFFFFF"/>
                </a:solidFill>
              </a:rPr>
              <a:t>Suggestions for meaningful interactions:</a:t>
            </a:r>
          </a:p>
          <a:p>
            <a:pPr lvl="1"/>
            <a:r>
              <a:rPr lang="en-US" sz="2600" dirty="0">
                <a:solidFill>
                  <a:srgbClr val="FFFFFF"/>
                </a:solidFill>
              </a:rPr>
              <a:t>Use polls to engage students, check understanding</a:t>
            </a:r>
          </a:p>
          <a:p>
            <a:pPr lvl="1"/>
            <a:r>
              <a:rPr lang="en-US" sz="2600" dirty="0">
                <a:solidFill>
                  <a:srgbClr val="FFFFFF"/>
                </a:solidFill>
              </a:rPr>
              <a:t>Bring in outside web or cloud resources </a:t>
            </a:r>
          </a:p>
          <a:p>
            <a:pPr lvl="1"/>
            <a:r>
              <a:rPr lang="en-US" sz="2600" dirty="0">
                <a:solidFill>
                  <a:srgbClr val="FFFFFF"/>
                </a:solidFill>
              </a:rPr>
              <a:t>Have students respond on shared documents</a:t>
            </a:r>
          </a:p>
          <a:p>
            <a:pPr lvl="1"/>
            <a:r>
              <a:rPr lang="en-US" sz="2600" dirty="0">
                <a:solidFill>
                  <a:srgbClr val="FFFFFF"/>
                </a:solidFill>
              </a:rPr>
              <a:t>Encourage students to share resources with the class/group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0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EBE61-A901-47FB-873C-DE6738FF5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Asynchronous Direct Instruction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DA69C4-D5FD-4D21-ABE9-6D7FF369F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57269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279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32F35-3C9D-45AB-9E1D-8320EA7BF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Facilitation of group discussion of coursework or study groups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08498D6B-97F0-4B54-8B80-70511DF96D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06464"/>
              </p:ext>
            </p:extLst>
          </p:nvPr>
        </p:nvGraphicFramePr>
        <p:xfrm>
          <a:off x="580713" y="1362808"/>
          <a:ext cx="11025127" cy="5548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6482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F47-6D27-4A34-B740-0976EB045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Facilitation of team projects or student presentations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D2101C-533F-45EA-8DBB-0E788F1844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11646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2116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F219F-7C9B-45EF-8E95-DF2C8C9C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4300"/>
              <a:t>Opportunities for feedback from students via surveys, discussion boards, or web-conferencing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45E9B5-346C-43A0-A39A-AA3EE338C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212430"/>
              </p:ext>
            </p:extLst>
          </p:nvPr>
        </p:nvGraphicFramePr>
        <p:xfrm>
          <a:off x="667818" y="1982091"/>
          <a:ext cx="10849513" cy="4726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441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F4C6-4608-42B5-80BC-AA23C9F8B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E6204-72DB-43B3-AAA2-276817861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questions can we answer?</a:t>
            </a:r>
            <a:br>
              <a:rPr lang="en-US" dirty="0"/>
            </a:br>
            <a:r>
              <a:rPr lang="en-US" dirty="0"/>
              <a:t>What feedback can you share?</a:t>
            </a:r>
          </a:p>
          <a:p>
            <a:r>
              <a:rPr lang="en-US" dirty="0"/>
              <a:t>Reach out to us: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375002C-E83D-4A6D-8DB8-E0C8204FF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722852"/>
              </p:ext>
            </p:extLst>
          </p:nvPr>
        </p:nvGraphicFramePr>
        <p:xfrm>
          <a:off x="964726" y="3584448"/>
          <a:ext cx="10268124" cy="266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708">
                  <a:extLst>
                    <a:ext uri="{9D8B030D-6E8A-4147-A177-3AD203B41FA5}">
                      <a16:colId xmlns:a16="http://schemas.microsoft.com/office/drawing/2014/main" val="249678484"/>
                    </a:ext>
                  </a:extLst>
                </a:gridCol>
                <a:gridCol w="3422708">
                  <a:extLst>
                    <a:ext uri="{9D8B030D-6E8A-4147-A177-3AD203B41FA5}">
                      <a16:colId xmlns:a16="http://schemas.microsoft.com/office/drawing/2014/main" val="3739858646"/>
                    </a:ext>
                  </a:extLst>
                </a:gridCol>
                <a:gridCol w="3422708">
                  <a:extLst>
                    <a:ext uri="{9D8B030D-6E8A-4147-A177-3AD203B41FA5}">
                      <a16:colId xmlns:a16="http://schemas.microsoft.com/office/drawing/2014/main" val="4047833943"/>
                    </a:ext>
                  </a:extLst>
                </a:gridCol>
              </a:tblGrid>
              <a:tr h="377448">
                <a:tc>
                  <a:txBody>
                    <a:bodyPr/>
                    <a:lstStyle/>
                    <a:p>
                      <a:r>
                        <a:rPr lang="en-US" dirty="0"/>
                        <a:t>Office of Instructional Technology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Faculty Development Center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Graduate and Extended Learning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72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Kate Bohan | </a:t>
                      </a:r>
                      <a:r>
                        <a:rPr lang="en-US" dirty="0">
                          <a:hlinkClick r:id="rId2"/>
                        </a:rPr>
                        <a:t>bohank@newpaltz.edu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Rich McElrath |</a:t>
                      </a:r>
                    </a:p>
                    <a:p>
                      <a:r>
                        <a:rPr lang="en-US" dirty="0">
                          <a:hlinkClick r:id="rId3"/>
                        </a:rPr>
                        <a:t>mcelratr@newpaltz.edu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General Support |</a:t>
                      </a:r>
                    </a:p>
                    <a:p>
                      <a:r>
                        <a:rPr lang="en-US" dirty="0">
                          <a:hlinkClick r:id="rId4"/>
                        </a:rPr>
                        <a:t>support.newpaltz.edu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 Wyman |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wymans@newpaltz.edu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Shala Mills |</a:t>
                      </a:r>
                    </a:p>
                    <a:p>
                      <a:r>
                        <a:rPr lang="en-US" dirty="0">
                          <a:hlinkClick r:id="rId6"/>
                        </a:rPr>
                        <a:t>mills@newpaltz.edu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545212"/>
                  </a:ext>
                </a:extLst>
              </a:tr>
            </a:tbl>
          </a:graphicData>
        </a:graphic>
      </p:graphicFrame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FC9A911C-B515-4C3F-AEAE-708820ED14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258" y="102901"/>
            <a:ext cx="2565315" cy="78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9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3FD12-B9D7-4091-8EED-984499F7B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Requirements for Spring 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18942-0DAC-4A61-96D0-9F80A71124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Regular Interaction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61E96-78AF-44D2-AB64-1B1CF163CA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Assessment/feedback on student coursework</a:t>
            </a:r>
          </a:p>
          <a:p>
            <a:r>
              <a:rPr lang="en-US" dirty="0"/>
              <a:t>Provision of information or responding to questions about course work</a:t>
            </a:r>
          </a:p>
          <a:p>
            <a:r>
              <a:rPr lang="en-US" dirty="0"/>
              <a:t>An opportunity for live office hours via phone or web-conferencing (connection beyond email exchange)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0A722A-DA70-45BC-81F4-FECD667A6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Substantive Interaction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A522B-BA2C-40B2-9EEE-0BA99A63957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Direct instruction</a:t>
            </a:r>
          </a:p>
          <a:p>
            <a:r>
              <a:rPr lang="en-US" dirty="0"/>
              <a:t>Facilitation of group discussion of coursework or study groups</a:t>
            </a:r>
          </a:p>
          <a:p>
            <a:r>
              <a:rPr lang="en-US" dirty="0"/>
              <a:t>Facilitation of team projects or student presentations</a:t>
            </a:r>
          </a:p>
          <a:p>
            <a:r>
              <a:rPr lang="en-US" dirty="0"/>
              <a:t>Opportunities for feedback from students via surveys, discussion boards, or web-conferencing</a:t>
            </a:r>
          </a:p>
          <a:p>
            <a:r>
              <a:rPr lang="en-US" dirty="0"/>
              <a:t>Other means of ensuring substantive interaction not named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5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88A32-EEC7-4E21-97D4-115B16E3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Interaction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CF144-AAD2-4F59-83F1-B4F3CBA0F2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Planning to Engage</a:t>
            </a:r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CAE31DAB-9547-4F9C-80CC-10B094436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" y="39970"/>
            <a:ext cx="2565315" cy="78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B776-2C7D-4B76-85A8-1686C30E9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What is 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Regular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D110FA3-085E-4E70-836D-8735D2AA3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128612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817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52BF082-FB64-48AA-9433-ACBD26005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53577"/>
              </p:ext>
            </p:extLst>
          </p:nvPr>
        </p:nvGraphicFramePr>
        <p:xfrm>
          <a:off x="167640" y="219752"/>
          <a:ext cx="11845291" cy="641858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906026">
                  <a:extLst>
                    <a:ext uri="{9D8B030D-6E8A-4147-A177-3AD203B41FA5}">
                      <a16:colId xmlns:a16="http://schemas.microsoft.com/office/drawing/2014/main" val="1905538089"/>
                    </a:ext>
                  </a:extLst>
                </a:gridCol>
                <a:gridCol w="3193311">
                  <a:extLst>
                    <a:ext uri="{9D8B030D-6E8A-4147-A177-3AD203B41FA5}">
                      <a16:colId xmlns:a16="http://schemas.microsoft.com/office/drawing/2014/main" val="1257018795"/>
                    </a:ext>
                  </a:extLst>
                </a:gridCol>
                <a:gridCol w="4745954">
                  <a:extLst>
                    <a:ext uri="{9D8B030D-6E8A-4147-A177-3AD203B41FA5}">
                      <a16:colId xmlns:a16="http://schemas.microsoft.com/office/drawing/2014/main" val="581418961"/>
                    </a:ext>
                  </a:extLst>
                </a:gridCol>
              </a:tblGrid>
              <a:tr h="245068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Knowledge | Upon completion of the course, students will: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87" marR="55687" marT="27844" marB="27844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666172"/>
                  </a:ext>
                </a:extLst>
              </a:tr>
              <a:tr h="163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Learning Outcome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Instructional Activities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Assignments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7021"/>
                  </a:ext>
                </a:extLst>
              </a:tr>
              <a:tr h="88001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Describe the scope of political science within the 5 sub-fields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US government and electoral systems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International relations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Public policy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Political theory/philosophy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Empirical/descriptive theories of political science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Read textbook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Class lectures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Class discussion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In class team research design plan (think/pair/share)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Departmental pre-test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Open book quizzes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Close book, comprehensive Final Exam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Low stakes writing assignment 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Which sorts of questions/methods/approaches are of most interest to you?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829281"/>
                  </a:ext>
                </a:extLst>
              </a:tr>
              <a:tr h="25514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Skills | Upon completion of the course, students will: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87" marR="55687" marT="27844" marB="27844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362344"/>
                  </a:ext>
                </a:extLst>
              </a:tr>
              <a:tr h="163881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Learning Outcome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Instructional Activities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Assignments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472753"/>
                  </a:ext>
                </a:extLst>
              </a:tr>
              <a:tr h="88001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1. Identify reliable resources that provide accurate information about political science (information literacy)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Bouncing balls and apes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It’s not DEMOCRACY/Old or young lady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Library tour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Acadia tutorial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Create a hoax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Political lens (and how it blinds us)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Ideology quizzes on line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 “Googling before Class” (google pro/con gun control re: 2</a:t>
                      </a:r>
                      <a:r>
                        <a:rPr lang="en-US" sz="1100" baseline="30000" dirty="0">
                          <a:solidFill>
                            <a:schemeClr val="bg1"/>
                          </a:solidFill>
                          <a:effectLst/>
                        </a:rPr>
                        <a:t>nd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 amendment, then read 2</a:t>
                      </a:r>
                      <a:r>
                        <a:rPr lang="en-US" sz="1100" baseline="30000" dirty="0">
                          <a:solidFill>
                            <a:schemeClr val="bg1"/>
                          </a:solidFill>
                          <a:effectLst/>
                        </a:rPr>
                        <a:t>nd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 amendment, then chart, compare, evaluate and critique)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Analyze an opinion piece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Annotated bib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38338"/>
                  </a:ext>
                </a:extLst>
              </a:tr>
              <a:tr h="7367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2. Write clearly about politics, policy and/or law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Lecture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Class discussion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Dept Rubric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Reading materials (How to Write Good)…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How to write a thesis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Departmental performance task assessment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Low stakes writing assignment(s)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Critique an essay using the dept rubric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Write a persuasive essay articulating your political values in a manner that is well-organized, free of mechanical errors and cites appropriate authorities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75482"/>
                  </a:ext>
                </a:extLst>
              </a:tr>
              <a:tr h="59356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3. Exhibit leadership skills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Lecture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Discussion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Bring in upper classmen as role models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Bring in student clubs/organizations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Design and implement a program of study based on the requirements of the major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As part of student portfolio extra and co-curricular activities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Peer review assignment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285669"/>
                  </a:ext>
                </a:extLst>
              </a:tr>
              <a:tr h="23880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Attitudes | Upon completion of the course, students will: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87" marR="55687" marT="27844" marB="27844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102497"/>
                  </a:ext>
                </a:extLst>
              </a:tr>
              <a:tr h="163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Learning Outcome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Instructional Activities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Assignments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29516"/>
                  </a:ext>
                </a:extLst>
              </a:tr>
              <a:tr h="59356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1. Develop an interest to take action or be engaged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Lecture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Discussion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Bring in upper classmen as role models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Bring in student clubs/organizations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Activity passport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Engage in curricular and co-curricular </a:t>
                      </a:r>
                      <a:b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opportunities identified in Skills #4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65620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2. Value holistic reflection about one’s learning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</a:rPr>
                        <a:t>Lecture </a:t>
                      </a: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</a:rPr>
                        <a:t>Discussion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Design and implement a student portfolio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33" marR="2193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43969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73C9BFE-1D43-4268-AD8B-003662834A26}"/>
              </a:ext>
            </a:extLst>
          </p:cNvPr>
          <p:cNvSpPr/>
          <p:nvPr/>
        </p:nvSpPr>
        <p:spPr>
          <a:xfrm>
            <a:off x="10481310" y="5234940"/>
            <a:ext cx="1394460" cy="124587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13500000" sx="102000" sy="102000" algn="br" rotWithShape="0">
              <a:prstClr val="black">
                <a:alpha val="6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Mapping Sample</a:t>
            </a:r>
          </a:p>
        </p:txBody>
      </p:sp>
    </p:spTree>
    <p:extLst>
      <p:ext uri="{BB962C8B-B14F-4D97-AF65-F5344CB8AC3E}">
        <p14:creationId xmlns:p14="http://schemas.microsoft.com/office/powerpoint/2010/main" val="87892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7A3B-A75B-4169-AF78-4E6F5D85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154" y="1894619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 dirty="0">
                <a:solidFill>
                  <a:schemeClr val="tx1"/>
                </a:solidFill>
              </a:rPr>
              <a:t>Module Mapping</a:t>
            </a:r>
            <a:br>
              <a:rPr lang="en-US" sz="4800" cap="all" spc="-100" dirty="0">
                <a:solidFill>
                  <a:schemeClr val="tx1"/>
                </a:solidFill>
              </a:rPr>
            </a:br>
            <a:r>
              <a:rPr lang="en-US" sz="4800" cap="all" spc="-100" dirty="0">
                <a:solidFill>
                  <a:schemeClr val="tx1"/>
                </a:solidFill>
              </a:rPr>
              <a:t>Template</a:t>
            </a:r>
          </a:p>
        </p:txBody>
      </p:sp>
      <p:pic>
        <p:nvPicPr>
          <p:cNvPr id="10" name="Content Placeholder 9" descr="Sample map of tasks in a module with approximate times on task.">
            <a:extLst>
              <a:ext uri="{FF2B5EF4-FFF2-40B4-BE49-F238E27FC236}">
                <a16:creationId xmlns:a16="http://schemas.microsoft.com/office/drawing/2014/main" id="{FBFF8756-F0B7-4712-961C-28B728F20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73" y="83551"/>
            <a:ext cx="6450999" cy="6692911"/>
          </a:xfrm>
        </p:spPr>
      </p:pic>
    </p:spTree>
    <p:extLst>
      <p:ext uri="{BB962C8B-B14F-4D97-AF65-F5344CB8AC3E}">
        <p14:creationId xmlns:p14="http://schemas.microsoft.com/office/powerpoint/2010/main" val="389629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C015-EC8F-4C15-B59E-085BE9F2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Assessment/feedback on student coursework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91096E-5B33-4BDB-8747-AA5C15752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71773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699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478F-907A-47BF-A6B3-A598EF502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/>
              <a:t>Provision of information or responding to questions about course work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72421E1-4610-456C-9AD8-A49B7B601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70874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40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00D5-FD88-49E9-8D0D-3CDFDAB8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3900"/>
              <a:t>An opportunity for live office hours via phone or web-conferencing (connection beyond email exchange)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BE4C23F-4E78-4020-AB2D-17B84134AB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538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6901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CD19D6A8111469CBBCD93A52E627D" ma:contentTypeVersion="6" ma:contentTypeDescription="Create a new document." ma:contentTypeScope="" ma:versionID="02c3071480bb744583bdff0679c88735">
  <xsd:schema xmlns:xsd="http://www.w3.org/2001/XMLSchema" xmlns:xs="http://www.w3.org/2001/XMLSchema" xmlns:p="http://schemas.microsoft.com/office/2006/metadata/properties" xmlns:ns2="c51ad1f9-e472-4551-8fa1-9d2346a0e5da" xmlns:ns3="99ffdf08-5620-459b-b4ee-cf33dead32aa" targetNamespace="http://schemas.microsoft.com/office/2006/metadata/properties" ma:root="true" ma:fieldsID="ac394ce20113f6264f7e2f78ecd3821b" ns2:_="" ns3:_="">
    <xsd:import namespace="c51ad1f9-e472-4551-8fa1-9d2346a0e5da"/>
    <xsd:import namespace="99ffdf08-5620-459b-b4ee-cf33dead32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ad1f9-e472-4551-8fa1-9d2346a0e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ffdf08-5620-459b-b4ee-cf33dead32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3C53FA-39B0-417D-B87F-B6391EEC73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1ad1f9-e472-4551-8fa1-9d2346a0e5da"/>
    <ds:schemaRef ds:uri="99ffdf08-5620-459b-b4ee-cf33dead32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E68416-A6B0-4318-AA97-5C16BD2E3168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99ffdf08-5620-459b-b4ee-cf33dead32aa"/>
    <ds:schemaRef ds:uri="http://schemas.microsoft.com/office/infopath/2007/PartnerControls"/>
    <ds:schemaRef ds:uri="c51ad1f9-e472-4551-8fa1-9d2346a0e5d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F3FDD5-1C59-43D0-B607-3AAA28DC5D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1144</Words>
  <Application>Microsoft Macintosh PowerPoint</Application>
  <PresentationFormat>Widescreen</PresentationFormat>
  <Paragraphs>198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Tw Cen MT</vt:lpstr>
      <vt:lpstr>Tw Cen MT Condensed</vt:lpstr>
      <vt:lpstr>Wingdings 3</vt:lpstr>
      <vt:lpstr>Integral</vt:lpstr>
      <vt:lpstr>Regular and Substantive Interaction</vt:lpstr>
      <vt:lpstr>Course Requirements for Spring 2021</vt:lpstr>
      <vt:lpstr>Regular Interaction</vt:lpstr>
      <vt:lpstr>What is Regular?</vt:lpstr>
      <vt:lpstr>PowerPoint Presentation</vt:lpstr>
      <vt:lpstr>Module Mapping Template</vt:lpstr>
      <vt:lpstr>Assessment/feedback on student coursework</vt:lpstr>
      <vt:lpstr>Provision of information or responding to questions about course work</vt:lpstr>
      <vt:lpstr>An opportunity for live office hours via phone or web-conferencing (connection beyond email exchange)</vt:lpstr>
      <vt:lpstr>Substantive Interaction</vt:lpstr>
      <vt:lpstr>Direct Instruction</vt:lpstr>
      <vt:lpstr>Synchronous Direct Instruction</vt:lpstr>
      <vt:lpstr>Asynchronous Direct Instruction</vt:lpstr>
      <vt:lpstr>Facilitation of group discussion of coursework or study groups</vt:lpstr>
      <vt:lpstr>Facilitation of team projects or student presentations</vt:lpstr>
      <vt:lpstr>Opportunities for feedback from students via surveys, discussion boards, or web-conferencing</vt:lpstr>
      <vt:lpstr>Questions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Bohan</dc:creator>
  <cp:lastModifiedBy>Sarah Wyman</cp:lastModifiedBy>
  <cp:revision>10</cp:revision>
  <dcterms:created xsi:type="dcterms:W3CDTF">2021-01-14T15:36:57Z</dcterms:created>
  <dcterms:modified xsi:type="dcterms:W3CDTF">2022-10-01T21:22:07Z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0x010100933CD19D6A8111469CBBCD93A52E627D</vt:lpwstr>
  </property>
</Properties>
</file>